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317" r:id="rId9"/>
    <p:sldId id="299" r:id="rId10"/>
    <p:sldId id="300" r:id="rId11"/>
    <p:sldId id="305" r:id="rId12"/>
    <p:sldId id="306" r:id="rId13"/>
    <p:sldId id="301" r:id="rId14"/>
    <p:sldId id="302" r:id="rId15"/>
    <p:sldId id="297" r:id="rId16"/>
    <p:sldId id="298" r:id="rId17"/>
    <p:sldId id="30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304" r:id="rId34"/>
    <p:sldId id="29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286" r:id="rId44"/>
    <p:sldId id="315" r:id="rId45"/>
    <p:sldId id="31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 Deng" initials="BD" lastIdx="0" clrIdx="0">
    <p:extLst>
      <p:ext uri="{19B8F6BF-5375-455C-9EA6-DF929625EA0E}">
        <p15:presenceInfo xmlns:p15="http://schemas.microsoft.com/office/powerpoint/2012/main" userId="S-1-5-21-527237240-492894223-682003330-33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FF9900"/>
    <a:srgbClr val="FF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4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B863-3BA0-4F78-B9AC-2E7B84B631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4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8FBD-2B1F-49E1-9463-9D428293B1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9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3624-C541-4B08-A44E-A073C51514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3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E401D-FF3A-4960-81CD-5C70B23CA0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4D8F-86DB-4DD1-8045-431122C67A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E226-F55B-4CAE-9807-4B591B391D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5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CEF5C-8E3A-449B-806D-9E316D12B6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2046-6F1C-402E-9780-578C733A11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4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C499-C4DA-4F18-BCF8-7138B5B229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6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C789-57F3-425C-8343-72A1528D87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6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AFEA-C535-48F8-A80E-21BFC9C704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4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C2B6B-0E1D-4151-9F1D-73E565CDB1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01A14-8636-4B09-B712-ADCA33733C7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27.wmf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35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png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5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png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8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9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45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8101" y="1662887"/>
            <a:ext cx="9111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How to Prove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Shilnikov</a:t>
            </a:r>
            <a:r>
              <a:rPr lang="en-US" sz="3600" dirty="0" smtClean="0">
                <a:latin typeface="Arial Rounded MT Bold" panose="020F0704030504030204" pitchFamily="34" charset="0"/>
              </a:rPr>
              <a:t> Chaos for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Chemostat</a:t>
            </a:r>
            <a:r>
              <a:rPr lang="en-US" sz="3600" dirty="0" smtClean="0">
                <a:latin typeface="Arial Rounded MT Bold" panose="020F0704030504030204" pitchFamily="34" charset="0"/>
              </a:rPr>
              <a:t> Model 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668101" y="3760685"/>
            <a:ext cx="4339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Bo Deng</a:t>
            </a:r>
          </a:p>
          <a:p>
            <a:r>
              <a:rPr lang="en-US" sz="2400" b="1" dirty="0">
                <a:solidFill>
                  <a:schemeClr val="bg2"/>
                </a:solidFill>
              </a:rPr>
              <a:t>University of </a:t>
            </a:r>
            <a:r>
              <a:rPr lang="en-US" sz="2400" b="1" dirty="0" smtClean="0">
                <a:solidFill>
                  <a:schemeClr val="bg2"/>
                </a:solidFill>
              </a:rPr>
              <a:t>Nebraska-Lincoln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668101" y="5186291"/>
            <a:ext cx="1960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SHNU 19-12-2016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981200" y="1219200"/>
          <a:ext cx="3962400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" name="CorelPhotoPaint.Image.8" r:id="rId3" imgW="2956316" imgH="2922790" progId="CorelPhotoPaint.Image.8">
                  <p:embed/>
                </p:oleObj>
              </mc:Choice>
              <mc:Fallback>
                <p:oleObj name="CorelPhotoPaint.Image.8" r:id="rId3" imgW="2956316" imgH="2922790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19200"/>
                        <a:ext cx="3962400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72200" y="1219200"/>
            <a:ext cx="411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M.E. Gilpin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`Spiral Chaos in Predator-Prey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      Model’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Amer. Nat.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1977~1979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105400" y="4572000"/>
          <a:ext cx="533400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" name="CorelPhotoPaint.Image.8" r:id="rId5" imgW="2005588" imgH="667457" progId="CorelPhotoPaint.Image.8">
                  <p:embed/>
                </p:oleObj>
              </mc:Choice>
              <mc:Fallback>
                <p:oleObj name="CorelPhotoPaint.Image.8" r:id="rId5" imgW="2005588" imgH="66745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72000"/>
                        <a:ext cx="5334000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048001" y="4724401"/>
          <a:ext cx="181292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9" name="CorelPhotoPaint.Image.8" r:id="rId7" imgW="2651541" imgH="2310193" progId="CorelPhotoPaint.Image.8">
                  <p:embed/>
                </p:oleObj>
              </mc:Choice>
              <mc:Fallback>
                <p:oleObj name="CorelPhotoPaint.Image.8" r:id="rId7" imgW="2651541" imgH="2310193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724401"/>
                        <a:ext cx="1812925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609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First Food Web Model Chaos</a:t>
            </a:r>
          </a:p>
        </p:txBody>
      </p:sp>
    </p:spTree>
    <p:extLst>
      <p:ext uri="{BB962C8B-B14F-4D97-AF65-F5344CB8AC3E}">
        <p14:creationId xmlns:p14="http://schemas.microsoft.com/office/powerpoint/2010/main" val="38092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819400" y="4572000"/>
          <a:ext cx="319405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8" name="CorelPhotoPaint.Image.8" r:id="rId3" imgW="3194310" imgH="2020657" progId="CorelPhotoPaint.Image.8">
                  <p:embed/>
                </p:oleObj>
              </mc:Choice>
              <mc:Fallback>
                <p:oleObj name="CorelPhotoPaint.Image.8" r:id="rId3" imgW="3194310" imgH="202065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319405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819400" y="1219200"/>
          <a:ext cx="37338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9" name="CorelPhotoPaint.Image.8" r:id="rId5" imgW="2618016" imgH="2264477" progId="CorelPhotoPaint.Image.8">
                  <p:embed/>
                </p:oleObj>
              </mc:Choice>
              <mc:Fallback>
                <p:oleObj name="CorelPhotoPaint.Image.8" r:id="rId5" imgW="2618016" imgH="226447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19200"/>
                        <a:ext cx="37338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Tea-Cup (Model) Attractor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705601" y="1295401"/>
            <a:ext cx="31987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A. Hastings &amp; T. Powell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Ecology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1991</a:t>
            </a: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981201" y="1219200"/>
          <a:ext cx="69691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0" name="CorelPhotoPaint.Image.8" r:id="rId7" imgW="871508" imgH="3236708" progId="CorelPhotoPaint.Image.8">
                  <p:embed/>
                </p:oleObj>
              </mc:Choice>
              <mc:Fallback>
                <p:oleObj name="CorelPhotoPaint.Image.8" r:id="rId7" imgW="871508" imgH="323670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219200"/>
                        <a:ext cx="69691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518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Shilnikov Attractor 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667000" y="15240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5" name="CorelPhotoPaint.Image.8" r:id="rId3" imgW="3651511" imgH="2422755" progId="CorelPhotoPaint.Image.8">
                  <p:embed/>
                </p:oleObj>
              </mc:Choice>
              <mc:Fallback>
                <p:oleObj name="CorelPhotoPaint.Image.8" r:id="rId3" imgW="3651511" imgH="2422755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162801" y="1524001"/>
            <a:ext cx="31348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K. McCann &amp; P. Yodzis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Theor. Pop. Bio.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1995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5715000" y="4267200"/>
            <a:ext cx="838200" cy="2286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553200" y="39624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FF"/>
                </a:solidFill>
              </a:rPr>
              <a:t>p</a:t>
            </a: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828800" y="1447800"/>
          <a:ext cx="7699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6" name="CorelPhotoPaint.Image.8" r:id="rId5" imgW="834800" imgH="3224517" progId="CorelPhotoPaint.Image.8">
                  <p:embed/>
                </p:oleObj>
              </mc:Choice>
              <mc:Fallback>
                <p:oleObj name="CorelPhotoPaint.Image.8" r:id="rId5" imgW="834800" imgH="322451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7800"/>
                        <a:ext cx="7699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9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752600" y="1524000"/>
          <a:ext cx="230663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8" name="CorelPhotoPaint.Image.8" r:id="rId3" imgW="2434945" imgH="3861824" progId="CorelPhotoPaint.Image.8">
                  <p:embed/>
                </p:oleObj>
              </mc:Choice>
              <mc:Fallback>
                <p:oleObj name="CorelPhotoPaint.Image.8" r:id="rId3" imgW="2434945" imgH="3861824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0"/>
                        <a:ext cx="2306638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114801" y="1524000"/>
          <a:ext cx="19097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9" name="CorelPhotoPaint.Image.8" r:id="rId5" imgW="1959868" imgH="3910261" progId="CorelPhotoPaint.Image.8">
                  <p:embed/>
                </p:oleObj>
              </mc:Choice>
              <mc:Fallback>
                <p:oleObj name="CorelPhotoPaint.Image.8" r:id="rId5" imgW="1959868" imgH="391026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1524000"/>
                        <a:ext cx="19097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248401" y="1524000"/>
          <a:ext cx="230187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0" name="CorelPhotoPaint.Image.8" r:id="rId7" imgW="2422755" imgH="3849632" progId="CorelPhotoPaint.Image.8">
                  <p:embed/>
                </p:oleObj>
              </mc:Choice>
              <mc:Fallback>
                <p:oleObj name="CorelPhotoPaint.Image.8" r:id="rId7" imgW="2422755" imgH="3849632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1524000"/>
                        <a:ext cx="230187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8610601" y="1524000"/>
          <a:ext cx="18256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1" name="CorelPhotoPaint.Image.8" r:id="rId9" imgW="1862332" imgH="3885879" progId="CorelPhotoPaint.Image.8">
                  <p:embed/>
                </p:oleObj>
              </mc:Choice>
              <mc:Fallback>
                <p:oleObj name="CorelPhotoPaint.Image.8" r:id="rId9" imgW="1862332" imgH="3885879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1" y="1524000"/>
                        <a:ext cx="18256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52601" y="990600"/>
            <a:ext cx="786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SEIR (Susceptible, Exposed, Infectious, Recovered) Dynamics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Other Examples -- Childhood Epidemics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1" y="6035676"/>
            <a:ext cx="6486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W.M. Schaffer, L.F. Olsen, G.L. Truty, S.L. Fulmer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1985, 1993</a:t>
            </a:r>
          </a:p>
        </p:txBody>
      </p:sp>
    </p:spTree>
    <p:extLst>
      <p:ext uri="{BB962C8B-B14F-4D97-AF65-F5344CB8AC3E}">
        <p14:creationId xmlns:p14="http://schemas.microsoft.com/office/powerpoint/2010/main" val="3448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752601" y="1524000"/>
          <a:ext cx="23796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2" name="CorelPhotoPaint.Image.8" r:id="rId3" imgW="2483915" imgH="3898070" progId="CorelPhotoPaint.Image.8">
                  <p:embed/>
                </p:oleObj>
              </mc:Choice>
              <mc:Fallback>
                <p:oleObj name="CorelPhotoPaint.Image.8" r:id="rId3" imgW="2483915" imgH="3898070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524000"/>
                        <a:ext cx="23796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191001" y="1524000"/>
          <a:ext cx="16684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3" name="CorelPhotoPaint.Image.8" r:id="rId5" imgW="1715737" imgH="3837115" progId="CorelPhotoPaint.Image.8">
                  <p:embed/>
                </p:oleObj>
              </mc:Choice>
              <mc:Fallback>
                <p:oleObj name="CorelPhotoPaint.Image.8" r:id="rId5" imgW="1715737" imgH="3837115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524000"/>
                        <a:ext cx="16684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172200" y="1524000"/>
          <a:ext cx="24257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4" name="CorelPhotoPaint.Image.8" r:id="rId7" imgW="2544870" imgH="3837115" progId="CorelPhotoPaint.Image.8">
                  <p:embed/>
                </p:oleObj>
              </mc:Choice>
              <mc:Fallback>
                <p:oleObj name="CorelPhotoPaint.Image.8" r:id="rId7" imgW="2544870" imgH="3837115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0"/>
                        <a:ext cx="24257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8686801" y="1524000"/>
          <a:ext cx="16986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5" name="CorelPhotoPaint.Image.8" r:id="rId9" imgW="1764646" imgH="3800542" progId="CorelPhotoPaint.Image.8">
                  <p:embed/>
                </p:oleObj>
              </mc:Choice>
              <mc:Fallback>
                <p:oleObj name="CorelPhotoPaint.Image.8" r:id="rId9" imgW="1764646" imgH="3800542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1524000"/>
                        <a:ext cx="16986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52601" y="6035676"/>
            <a:ext cx="6486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W.M. Schaffer, L.F. Olsen, G.L. Truty, S.L. Fulmer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1985, 1993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... More Childhood Epidemics</a:t>
            </a:r>
          </a:p>
        </p:txBody>
      </p:sp>
    </p:spTree>
    <p:extLst>
      <p:ext uri="{BB962C8B-B14F-4D97-AF65-F5344CB8AC3E}">
        <p14:creationId xmlns:p14="http://schemas.microsoft.com/office/powerpoint/2010/main" val="33848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04800" y="3124200"/>
            <a:ext cx="4572000" cy="3124200"/>
            <a:chOff x="288" y="1920"/>
            <a:chExt cx="2880" cy="1968"/>
          </a:xfrm>
        </p:grpSpPr>
        <p:sp>
          <p:nvSpPr>
            <p:cNvPr id="4" name="Rectangle 30"/>
            <p:cNvSpPr>
              <a:spLocks noChangeArrowheads="1"/>
            </p:cNvSpPr>
            <p:nvPr/>
          </p:nvSpPr>
          <p:spPr bwMode="auto">
            <a:xfrm>
              <a:off x="288" y="1920"/>
              <a:ext cx="2880" cy="19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5" name="Object 31"/>
            <p:cNvGraphicFramePr>
              <a:graphicFrameLocks noChangeAspect="1"/>
            </p:cNvGraphicFramePr>
            <p:nvPr/>
          </p:nvGraphicFramePr>
          <p:xfrm>
            <a:off x="408" y="2256"/>
            <a:ext cx="2671" cy="1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58" name="Equation" r:id="rId3" imgW="2159000" imgH="1282700" progId="Equation.DSMT4">
                    <p:embed/>
                  </p:oleObj>
                </mc:Choice>
                <mc:Fallback>
                  <p:oleObj name="Equation" r:id="rId3" imgW="2159000" imgH="1282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2256"/>
                          <a:ext cx="2671" cy="1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336" y="1968"/>
              <a:ext cx="11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Food Chains: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04800" y="762000"/>
            <a:ext cx="3429000" cy="2209800"/>
            <a:chOff x="288" y="336"/>
            <a:chExt cx="2160" cy="1392"/>
          </a:xfrm>
        </p:grpSpPr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288" y="336"/>
              <a:ext cx="2160" cy="13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384" y="672"/>
            <a:ext cx="1949" cy="1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59" name="Equation" r:id="rId5" imgW="1574800" imgH="812800" progId="Equation.DSMT4">
                    <p:embed/>
                  </p:oleObj>
                </mc:Choice>
                <mc:Fallback>
                  <p:oleObj name="Equation" r:id="rId5" imgW="1574800" imgH="812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672"/>
                          <a:ext cx="1949" cy="1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36" y="384"/>
              <a:ext cx="1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Predator-Prey:</a:t>
              </a:r>
            </a:p>
          </p:txBody>
        </p:sp>
      </p:grp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8943474" y="2794585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91612"/>
              </p:ext>
            </p:extLst>
          </p:nvPr>
        </p:nvGraphicFramePr>
        <p:xfrm>
          <a:off x="5971674" y="432385"/>
          <a:ext cx="50292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0" name="Equation" r:id="rId7" imgW="2921000" imgH="1346200" progId="Equation.DSMT4">
                  <p:embed/>
                </p:oleObj>
              </mc:Choice>
              <mc:Fallback>
                <p:oleObj name="Equation" r:id="rId7" imgW="2921000" imgH="134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674" y="432385"/>
                        <a:ext cx="5029200" cy="231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>
                        <a:outerShdw dist="206741" dir="13350627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371056" y="-11430"/>
            <a:ext cx="3144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i="1" dirty="0" smtClean="0">
                <a:solidFill>
                  <a:srgbClr val="0000FF"/>
                </a:solidFill>
              </a:rPr>
              <a:t>Lesson from Food-Chain Chaos</a:t>
            </a:r>
            <a:endParaRPr lang="en-US" altLang="en-US" sz="1800" i="1" dirty="0">
              <a:solidFill>
                <a:srgbClr val="0000FF"/>
              </a:solidFill>
            </a:endParaRPr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5833561" y="1127760"/>
            <a:ext cx="2086477" cy="825977"/>
            <a:chOff x="3696" y="3456"/>
            <a:chExt cx="1104" cy="480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3696" y="3936"/>
              <a:ext cx="1104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3696" y="3456"/>
              <a:ext cx="1104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rot="16200000" flipV="1">
              <a:off x="3456" y="3696"/>
              <a:ext cx="48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16200000" flipV="1">
              <a:off x="4560" y="3696"/>
              <a:ext cx="48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1674" y="1415049"/>
            <a:ext cx="187224" cy="352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8711" y="1398408"/>
            <a:ext cx="203609" cy="36435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735513" y="3429000"/>
            <a:ext cx="6477000" cy="3200400"/>
            <a:chOff x="4735513" y="3429000"/>
            <a:chExt cx="6477000" cy="3200400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4735513" y="3429000"/>
              <a:ext cx="6477000" cy="3200400"/>
              <a:chOff x="1536" y="2208"/>
              <a:chExt cx="4080" cy="2016"/>
            </a:xfrm>
          </p:grpSpPr>
          <p:sp>
            <p:nvSpPr>
              <p:cNvPr id="12" name="Rectangle 32"/>
              <p:cNvSpPr>
                <a:spLocks noChangeArrowheads="1"/>
              </p:cNvSpPr>
              <p:nvPr/>
            </p:nvSpPr>
            <p:spPr bwMode="auto">
              <a:xfrm>
                <a:off x="1536" y="2208"/>
                <a:ext cx="4080" cy="2016"/>
              </a:xfrm>
              <a:prstGeom prst="rect">
                <a:avLst/>
              </a:prstGeom>
              <a:solidFill>
                <a:srgbClr val="CCFFFF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98380" dir="13188334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aphicFrame>
            <p:nvGraphicFramePr>
              <p:cNvPr id="13" name="Object 33"/>
              <p:cNvGraphicFramePr>
                <a:graphicFrameLocks noChangeAspect="1"/>
              </p:cNvGraphicFramePr>
              <p:nvPr/>
            </p:nvGraphicFramePr>
            <p:xfrm>
              <a:off x="1680" y="2400"/>
              <a:ext cx="3724" cy="1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161" name="Equation" r:id="rId11" imgW="3009900" imgH="1422400" progId="Equation.DSMT4">
                      <p:embed/>
                    </p:oleObj>
                  </mc:Choice>
                  <mc:Fallback>
                    <p:oleObj name="Equation" r:id="rId11" imgW="3009900" imgH="1422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2400"/>
                            <a:ext cx="3724" cy="1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34"/>
              <p:cNvSpPr txBox="1">
                <a:spLocks noChangeArrowheads="1"/>
              </p:cNvSpPr>
              <p:nvPr/>
            </p:nvSpPr>
            <p:spPr bwMode="auto">
              <a:xfrm>
                <a:off x="1680" y="2256"/>
                <a:ext cx="18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FF3300"/>
                    </a:solidFill>
                  </a:rPr>
                  <a:t>Dimensionless Model:</a:t>
                </a: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64113" y="3962400"/>
              <a:ext cx="230505" cy="38821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35917" y="5884863"/>
              <a:ext cx="246267" cy="363537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1674" y="1432561"/>
            <a:ext cx="209514" cy="2765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02300" y="5884862"/>
            <a:ext cx="246267" cy="3635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2615" y="5884862"/>
            <a:ext cx="10096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815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Classification By Trophic Time Scales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0" y="914400"/>
            <a:ext cx="1917700" cy="781050"/>
            <a:chOff x="1524000" y="914400"/>
            <a:chExt cx="1917700" cy="781050"/>
          </a:xfrm>
        </p:grpSpPr>
        <p:sp>
          <p:nvSpPr>
            <p:cNvPr id="6158" name="Rectangle 3"/>
            <p:cNvSpPr>
              <a:spLocks noChangeArrowheads="1"/>
            </p:cNvSpPr>
            <p:nvPr/>
          </p:nvSpPr>
          <p:spPr bwMode="auto">
            <a:xfrm>
              <a:off x="1524000" y="914400"/>
              <a:ext cx="1295400" cy="685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aphicFrame>
          <p:nvGraphicFramePr>
            <p:cNvPr id="615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155625"/>
                </p:ext>
              </p:extLst>
            </p:nvPr>
          </p:nvGraphicFramePr>
          <p:xfrm>
            <a:off x="1752600" y="1054100"/>
            <a:ext cx="1689100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95" name="CorelPhotoPaint.Image.8" r:id="rId3" imgW="1147268" imgH="401036" progId="CorelPhotoPaint.Image.8">
                    <p:embed/>
                  </p:oleObj>
                </mc:Choice>
                <mc:Fallback>
                  <p:oleObj name="CorelPhotoPaint.Image.8" r:id="rId3" imgW="1147268" imgH="401036" progId="CorelPhotoPaint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054100"/>
                          <a:ext cx="1689100" cy="64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60" name="Group 6"/>
            <p:cNvGrpSpPr>
              <a:grpSpLocks/>
            </p:cNvGrpSpPr>
            <p:nvPr/>
          </p:nvGrpSpPr>
          <p:grpSpPr bwMode="auto">
            <a:xfrm>
              <a:off x="1752600" y="1066800"/>
              <a:ext cx="1676400" cy="609600"/>
              <a:chOff x="3696" y="3456"/>
              <a:chExt cx="1104" cy="480"/>
            </a:xfrm>
          </p:grpSpPr>
          <p:sp>
            <p:nvSpPr>
              <p:cNvPr id="6161" name="Line 7"/>
              <p:cNvSpPr>
                <a:spLocks noChangeShapeType="1"/>
              </p:cNvSpPr>
              <p:nvPr/>
            </p:nvSpPr>
            <p:spPr bwMode="auto">
              <a:xfrm>
                <a:off x="3696" y="393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8"/>
              <p:cNvSpPr>
                <a:spLocks noChangeShapeType="1"/>
              </p:cNvSpPr>
              <p:nvPr/>
            </p:nvSpPr>
            <p:spPr bwMode="auto">
              <a:xfrm>
                <a:off x="3696" y="345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Line 9"/>
              <p:cNvSpPr>
                <a:spLocks noChangeShapeType="1"/>
              </p:cNvSpPr>
              <p:nvPr/>
            </p:nvSpPr>
            <p:spPr bwMode="auto">
              <a:xfrm rot="16200000" flipV="1">
                <a:off x="3456" y="369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4560" y="369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6148" name="Object 11"/>
          <p:cNvGraphicFramePr>
            <a:graphicFrameLocks noChangeAspect="1"/>
          </p:cNvGraphicFramePr>
          <p:nvPr/>
        </p:nvGraphicFramePr>
        <p:xfrm>
          <a:off x="3733800" y="990600"/>
          <a:ext cx="6629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6" name="Image" r:id="rId5" imgW="4087030" imgH="1502667" progId="Photoshop.Image.6">
                  <p:embed/>
                </p:oleObj>
              </mc:Choice>
              <mc:Fallback>
                <p:oleObj name="Image" r:id="rId5" imgW="4087030" imgH="150266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990600"/>
                        <a:ext cx="6629400" cy="2667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35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3962400" y="29718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7848600" y="29718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1259137" y="3937001"/>
            <a:ext cx="3657600" cy="22098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61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260270"/>
              </p:ext>
            </p:extLst>
          </p:nvPr>
        </p:nvGraphicFramePr>
        <p:xfrm>
          <a:off x="1411538" y="4165601"/>
          <a:ext cx="331946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7" name="Equation" r:id="rId7" imgW="2209800" imgH="1422400" progId="Equation.DSMT4">
                  <p:embed/>
                </p:oleObj>
              </mc:Choice>
              <mc:Fallback>
                <p:oleObj name="Equation" r:id="rId7" imgW="22098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538" y="4165601"/>
                        <a:ext cx="3319463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1335337" y="3937002"/>
            <a:ext cx="224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Dimensionless Model: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31001" y="6958015"/>
            <a:ext cx="6356353" cy="461963"/>
            <a:chOff x="4731001" y="6958015"/>
            <a:chExt cx="6356353" cy="461963"/>
          </a:xfrm>
        </p:grpSpPr>
        <p:sp>
          <p:nvSpPr>
            <p:cNvPr id="6156" name="Text Box 22"/>
            <p:cNvSpPr txBox="1">
              <a:spLocks noChangeArrowheads="1"/>
            </p:cNvSpPr>
            <p:nvPr/>
          </p:nvSpPr>
          <p:spPr bwMode="auto">
            <a:xfrm>
              <a:off x="5251703" y="6958015"/>
              <a:ext cx="5835651" cy="46196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 dirty="0">
                  <a:solidFill>
                    <a:srgbClr val="00B0F0"/>
                  </a:solidFill>
                </a:rPr>
                <a:t>Singularly perturbed </a:t>
              </a:r>
              <a:r>
                <a:rPr lang="en-US" altLang="en-US" b="1" dirty="0" smtClean="0">
                  <a:solidFill>
                    <a:srgbClr val="00B0F0"/>
                  </a:solidFill>
                </a:rPr>
                <a:t>Models if</a:t>
              </a:r>
              <a:r>
                <a:rPr lang="en-US" altLang="en-US" b="1" dirty="0" smtClean="0">
                  <a:solidFill>
                    <a:srgbClr val="FF0000"/>
                  </a:solidFill>
                </a:rPr>
                <a:t>  </a:t>
              </a:r>
              <a:r>
                <a:rPr lang="el-GR" altLang="en-US" dirty="0" smtClean="0">
                  <a:solidFill>
                    <a:srgbClr val="FF0000"/>
                  </a:solidFill>
                </a:rPr>
                <a:t>0 &lt; </a:t>
              </a:r>
              <a:r>
                <a:rPr lang="en-US" altLang="en-US" i="1" dirty="0">
                  <a:solidFill>
                    <a:srgbClr val="FF0000"/>
                  </a:solidFill>
                </a:rPr>
                <a:t>ε</a:t>
              </a:r>
              <a:r>
                <a:rPr lang="el-GR" altLang="en-US" dirty="0" smtClean="0">
                  <a:solidFill>
                    <a:srgbClr val="FF0000"/>
                  </a:solidFill>
                </a:rPr>
                <a:t> &lt;&lt; 1 </a:t>
              </a:r>
              <a:r>
                <a:rPr lang="en-US" altLang="en-US" dirty="0" smtClean="0">
                  <a:solidFill>
                    <a:srgbClr val="FF0000"/>
                  </a:solidFill>
                </a:rPr>
                <a:t> 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6156" idx="1"/>
            </p:cNvCxnSpPr>
            <p:nvPr/>
          </p:nvCxnSpPr>
          <p:spPr>
            <a:xfrm flipH="1">
              <a:off x="4731001" y="7188997"/>
              <a:ext cx="520702" cy="10399"/>
            </a:xfrm>
            <a:prstGeom prst="straightConnector1">
              <a:avLst/>
            </a:prstGeom>
            <a:ln w="63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4711" y="1498265"/>
            <a:ext cx="179917" cy="3219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7150" y="1206501"/>
            <a:ext cx="203609" cy="3643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7584" y="1483032"/>
            <a:ext cx="187224" cy="3524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6564" y="1191938"/>
            <a:ext cx="210986" cy="3971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6098" y="4273953"/>
            <a:ext cx="183565" cy="309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6564" y="5650819"/>
            <a:ext cx="164783" cy="2432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1651" y="1267978"/>
            <a:ext cx="188258" cy="2485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6159" y="1543871"/>
            <a:ext cx="155703" cy="205529"/>
          </a:xfrm>
          <a:prstGeom prst="rect">
            <a:avLst/>
          </a:prstGeom>
        </p:spPr>
      </p:pic>
      <p:sp>
        <p:nvSpPr>
          <p:cNvPr id="40" name="Line 48"/>
          <p:cNvSpPr>
            <a:spLocks noChangeShapeType="1"/>
          </p:cNvSpPr>
          <p:nvPr/>
        </p:nvSpPr>
        <p:spPr bwMode="auto">
          <a:xfrm flipV="1">
            <a:off x="3810000" y="2128840"/>
            <a:ext cx="6477000" cy="33335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676400" y="1676400"/>
            <a:ext cx="12954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953000" y="2819400"/>
          <a:ext cx="5410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38" name="CorelPhotoPaint.Image.8" r:id="rId3" imgW="3052291" imgH="1590774" progId="CorelPhotoPaint.Image.8">
                  <p:embed/>
                </p:oleObj>
              </mc:Choice>
              <mc:Fallback>
                <p:oleObj name="CorelPhotoPaint.Image.8" r:id="rId3" imgW="3052291" imgH="1590774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19400"/>
                        <a:ext cx="5410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752600" y="2819400"/>
            <a:ext cx="3278188" cy="1581150"/>
            <a:chOff x="144" y="1776"/>
            <a:chExt cx="2065" cy="996"/>
          </a:xfrm>
        </p:grpSpPr>
        <p:sp>
          <p:nvSpPr>
            <p:cNvPr id="34846" name="Line 11"/>
            <p:cNvSpPr>
              <a:spLocks noChangeShapeType="1"/>
            </p:cNvSpPr>
            <p:nvPr/>
          </p:nvSpPr>
          <p:spPr bwMode="auto">
            <a:xfrm>
              <a:off x="192" y="2400"/>
              <a:ext cx="3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4847" name="Object 12"/>
            <p:cNvGraphicFramePr>
              <a:graphicFrameLocks noChangeAspect="1"/>
            </p:cNvGraphicFramePr>
            <p:nvPr/>
          </p:nvGraphicFramePr>
          <p:xfrm>
            <a:off x="144" y="1776"/>
            <a:ext cx="148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39" name="CorelPhotoPaint.Image.8" r:id="rId5" imgW="1335657" imgH="163086" progId="CorelPhotoPaint.Image.8">
                    <p:embed/>
                  </p:oleObj>
                </mc:Choice>
                <mc:Fallback>
                  <p:oleObj name="CorelPhotoPaint.Image.8" r:id="rId5" imgW="1335657" imgH="163086" progId="CorelPhotoPaint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776"/>
                          <a:ext cx="148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48" name="Text Box 13"/>
            <p:cNvSpPr txBox="1">
              <a:spLocks noChangeArrowheads="1"/>
            </p:cNvSpPr>
            <p:nvPr/>
          </p:nvSpPr>
          <p:spPr bwMode="auto">
            <a:xfrm>
              <a:off x="528" y="2016"/>
              <a:ext cx="168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66"/>
                  </a:solidFill>
                </a:rPr>
                <a:t>2</a:t>
              </a:r>
              <a:r>
                <a:rPr lang="en-US" altLang="en-US" sz="2400" dirty="0"/>
                <a:t>-times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</a:rPr>
                <a:t>singularly perturbed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system.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752600" y="4375150"/>
            <a:ext cx="3278188" cy="1581150"/>
            <a:chOff x="144" y="2756"/>
            <a:chExt cx="2065" cy="996"/>
          </a:xfrm>
        </p:grpSpPr>
        <p:graphicFrame>
          <p:nvGraphicFramePr>
            <p:cNvPr id="34843" name="Object 14"/>
            <p:cNvGraphicFramePr>
              <a:graphicFrameLocks noChangeAspect="1"/>
            </p:cNvGraphicFramePr>
            <p:nvPr/>
          </p:nvGraphicFramePr>
          <p:xfrm>
            <a:off x="144" y="2756"/>
            <a:ext cx="172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0" name="CorelPhotoPaint.Image.8" r:id="rId7" imgW="1425299" imgH="158406" progId="CorelPhotoPaint.Image.8">
                    <p:embed/>
                  </p:oleObj>
                </mc:Choice>
                <mc:Fallback>
                  <p:oleObj name="CorelPhotoPaint.Image.8" r:id="rId7" imgW="1425299" imgH="158406" progId="CorelPhotoPaint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756"/>
                          <a:ext cx="172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44" name="Line 15"/>
            <p:cNvSpPr>
              <a:spLocks noChangeShapeType="1"/>
            </p:cNvSpPr>
            <p:nvPr/>
          </p:nvSpPr>
          <p:spPr bwMode="auto">
            <a:xfrm>
              <a:off x="192" y="3380"/>
              <a:ext cx="33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Text Box 16"/>
            <p:cNvSpPr txBox="1">
              <a:spLocks noChangeArrowheads="1"/>
            </p:cNvSpPr>
            <p:nvPr/>
          </p:nvSpPr>
          <p:spPr bwMode="auto">
            <a:xfrm>
              <a:off x="528" y="2996"/>
              <a:ext cx="1681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66"/>
                  </a:solidFill>
                </a:rPr>
                <a:t>3</a:t>
              </a:r>
              <a:r>
                <a:rPr lang="en-US" altLang="en-US" sz="2400" dirty="0"/>
                <a:t>-times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</a:rPr>
                <a:t>singularly perturbed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system.</a:t>
              </a:r>
            </a:p>
          </p:txBody>
        </p:sp>
      </p:grpSp>
      <p:grpSp>
        <p:nvGrpSpPr>
          <p:cNvPr id="34836" name="Group 25"/>
          <p:cNvGrpSpPr>
            <a:grpSpLocks/>
          </p:cNvGrpSpPr>
          <p:nvPr/>
        </p:nvGrpSpPr>
        <p:grpSpPr bwMode="auto">
          <a:xfrm>
            <a:off x="5218014" y="4800600"/>
            <a:ext cx="3849785" cy="762000"/>
            <a:chOff x="3696" y="3456"/>
            <a:chExt cx="1104" cy="480"/>
          </a:xfrm>
        </p:grpSpPr>
        <p:sp>
          <p:nvSpPr>
            <p:cNvPr id="34839" name="Line 26"/>
            <p:cNvSpPr>
              <a:spLocks noChangeShapeType="1"/>
            </p:cNvSpPr>
            <p:nvPr/>
          </p:nvSpPr>
          <p:spPr bwMode="auto">
            <a:xfrm>
              <a:off x="3696" y="3936"/>
              <a:ext cx="1104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27"/>
            <p:cNvSpPr>
              <a:spLocks noChangeShapeType="1"/>
            </p:cNvSpPr>
            <p:nvPr/>
          </p:nvSpPr>
          <p:spPr bwMode="auto">
            <a:xfrm>
              <a:off x="3696" y="3456"/>
              <a:ext cx="1104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8"/>
            <p:cNvSpPr>
              <a:spLocks noChangeShapeType="1"/>
            </p:cNvSpPr>
            <p:nvPr/>
          </p:nvSpPr>
          <p:spPr bwMode="auto">
            <a:xfrm rot="16200000" flipV="1">
              <a:off x="3456" y="3696"/>
              <a:ext cx="48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29"/>
            <p:cNvSpPr>
              <a:spLocks noChangeShapeType="1"/>
            </p:cNvSpPr>
            <p:nvPr/>
          </p:nvSpPr>
          <p:spPr bwMode="auto">
            <a:xfrm rot="16200000" flipV="1">
              <a:off x="4560" y="3696"/>
              <a:ext cx="48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181600" y="2514600"/>
            <a:ext cx="4495800" cy="1066800"/>
            <a:chOff x="2304" y="1584"/>
            <a:chExt cx="2832" cy="672"/>
          </a:xfrm>
        </p:grpSpPr>
        <p:grpSp>
          <p:nvGrpSpPr>
            <p:cNvPr id="34828" name="Group 20"/>
            <p:cNvGrpSpPr>
              <a:grpSpLocks/>
            </p:cNvGrpSpPr>
            <p:nvPr/>
          </p:nvGrpSpPr>
          <p:grpSpPr bwMode="auto">
            <a:xfrm>
              <a:off x="2304" y="1776"/>
              <a:ext cx="2832" cy="480"/>
              <a:chOff x="3696" y="3456"/>
              <a:chExt cx="1104" cy="480"/>
            </a:xfrm>
          </p:grpSpPr>
          <p:sp>
            <p:nvSpPr>
              <p:cNvPr id="34832" name="Line 21"/>
              <p:cNvSpPr>
                <a:spLocks noChangeShapeType="1"/>
              </p:cNvSpPr>
              <p:nvPr/>
            </p:nvSpPr>
            <p:spPr bwMode="auto">
              <a:xfrm>
                <a:off x="3696" y="393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3" name="Line 22"/>
              <p:cNvSpPr>
                <a:spLocks noChangeShapeType="1"/>
              </p:cNvSpPr>
              <p:nvPr/>
            </p:nvSpPr>
            <p:spPr bwMode="auto">
              <a:xfrm>
                <a:off x="3696" y="345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Line 23"/>
              <p:cNvSpPr>
                <a:spLocks noChangeShapeType="1"/>
              </p:cNvSpPr>
              <p:nvPr/>
            </p:nvSpPr>
            <p:spPr bwMode="auto">
              <a:xfrm rot="16200000" flipV="1">
                <a:off x="3456" y="369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5" name="Line 24"/>
              <p:cNvSpPr>
                <a:spLocks noChangeShapeType="1"/>
              </p:cNvSpPr>
              <p:nvPr/>
            </p:nvSpPr>
            <p:spPr bwMode="auto">
              <a:xfrm rot="16200000" flipV="1">
                <a:off x="4560" y="369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29" name="Group 32"/>
            <p:cNvGrpSpPr>
              <a:grpSpLocks/>
            </p:cNvGrpSpPr>
            <p:nvPr/>
          </p:nvGrpSpPr>
          <p:grpSpPr bwMode="auto">
            <a:xfrm>
              <a:off x="4272" y="1584"/>
              <a:ext cx="672" cy="365"/>
              <a:chOff x="4320" y="2064"/>
              <a:chExt cx="672" cy="365"/>
            </a:xfrm>
          </p:grpSpPr>
          <p:sp>
            <p:nvSpPr>
              <p:cNvPr id="34830" name="Rectangle 18"/>
              <p:cNvSpPr>
                <a:spLocks noChangeArrowheads="1"/>
              </p:cNvSpPr>
              <p:nvPr/>
            </p:nvSpPr>
            <p:spPr bwMode="auto">
              <a:xfrm>
                <a:off x="4320" y="2112"/>
                <a:ext cx="576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4831" name="Text Box 19"/>
              <p:cNvSpPr txBox="1">
                <a:spLocks noChangeArrowheads="1"/>
              </p:cNvSpPr>
              <p:nvPr/>
            </p:nvSpPr>
            <p:spPr bwMode="auto">
              <a:xfrm>
                <a:off x="4320" y="2064"/>
                <a:ext cx="6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b="1">
                    <a:solidFill>
                      <a:srgbClr val="FF3300"/>
                    </a:solidFill>
                  </a:rPr>
                  <a:t>Fast</a:t>
                </a:r>
              </a:p>
            </p:txBody>
          </p:sp>
        </p:grpSp>
      </p:grpSp>
      <p:sp>
        <p:nvSpPr>
          <p:cNvPr id="34827" name="Line 34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01140" y="1441450"/>
            <a:ext cx="1917700" cy="781050"/>
            <a:chOff x="1524000" y="914400"/>
            <a:chExt cx="1917700" cy="781050"/>
          </a:xfrm>
        </p:grpSpPr>
        <p:grpSp>
          <p:nvGrpSpPr>
            <p:cNvPr id="37" name="Group 36"/>
            <p:cNvGrpSpPr/>
            <p:nvPr/>
          </p:nvGrpSpPr>
          <p:grpSpPr>
            <a:xfrm>
              <a:off x="1524000" y="914400"/>
              <a:ext cx="1917700" cy="781050"/>
              <a:chOff x="1524000" y="914400"/>
              <a:chExt cx="1917700" cy="781050"/>
            </a:xfrm>
          </p:grpSpPr>
          <p:sp>
            <p:nvSpPr>
              <p:cNvPr id="38" name="Rectangle 3"/>
              <p:cNvSpPr>
                <a:spLocks noChangeArrowheads="1"/>
              </p:cNvSpPr>
              <p:nvPr/>
            </p:nvSpPr>
            <p:spPr bwMode="auto">
              <a:xfrm>
                <a:off x="1524000" y="914400"/>
                <a:ext cx="1295400" cy="68580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aphicFrame>
            <p:nvGraphicFramePr>
              <p:cNvPr id="39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254874"/>
                  </p:ext>
                </p:extLst>
              </p:nvPr>
            </p:nvGraphicFramePr>
            <p:xfrm>
              <a:off x="1752600" y="1054100"/>
              <a:ext cx="1689100" cy="641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341" name="CorelPhotoPaint.Image.8" r:id="rId9" imgW="1147268" imgH="401036" progId="CorelPhotoPaint.Image.8">
                      <p:embed/>
                    </p:oleObj>
                  </mc:Choice>
                  <mc:Fallback>
                    <p:oleObj name="CorelPhotoPaint.Image.8" r:id="rId9" imgW="1147268" imgH="401036" progId="CorelPhotoPaint.Imag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2600" y="1054100"/>
                            <a:ext cx="1689100" cy="641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0" name="Group 6"/>
              <p:cNvGrpSpPr>
                <a:grpSpLocks/>
              </p:cNvGrpSpPr>
              <p:nvPr/>
            </p:nvGrpSpPr>
            <p:grpSpPr bwMode="auto">
              <a:xfrm>
                <a:off x="1752600" y="1066800"/>
                <a:ext cx="1676400" cy="609600"/>
                <a:chOff x="3696" y="3456"/>
                <a:chExt cx="1104" cy="480"/>
              </a:xfrm>
            </p:grpSpPr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97150" y="1206501"/>
              <a:ext cx="203609" cy="36435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76564" y="1191938"/>
              <a:ext cx="210986" cy="397151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0875" y="5075238"/>
            <a:ext cx="179917" cy="3219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8015" y="3048000"/>
            <a:ext cx="210986" cy="3971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5883" y="5075238"/>
            <a:ext cx="179917" cy="3219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9035" y="2819400"/>
            <a:ext cx="161458" cy="2889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867" y="4375150"/>
            <a:ext cx="170329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5513" y="2858346"/>
            <a:ext cx="155703" cy="2055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4653" y="4407162"/>
            <a:ext cx="185009" cy="24421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3554" y="1802236"/>
            <a:ext cx="155703" cy="2055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4498" y="3135271"/>
            <a:ext cx="155703" cy="2055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549216" y="4473575"/>
            <a:ext cx="1642534" cy="584775"/>
            <a:chOff x="7730066" y="1752601"/>
            <a:chExt cx="1642534" cy="584775"/>
          </a:xfrm>
        </p:grpSpPr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>
              <a:off x="7730066" y="1828801"/>
              <a:ext cx="1337733" cy="4111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7730066" y="1752601"/>
              <a:ext cx="16425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rgbClr val="00B050"/>
                  </a:solidFill>
                </a:rPr>
                <a:t>Slower</a:t>
              </a:r>
              <a:endParaRPr lang="en-US" alt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1" name="Group 25"/>
          <p:cNvGrpSpPr>
            <a:grpSpLocks/>
          </p:cNvGrpSpPr>
          <p:nvPr/>
        </p:nvGrpSpPr>
        <p:grpSpPr bwMode="auto">
          <a:xfrm>
            <a:off x="5143500" y="3763169"/>
            <a:ext cx="5219699" cy="1875631"/>
            <a:chOff x="3696" y="3456"/>
            <a:chExt cx="1104" cy="480"/>
          </a:xfrm>
        </p:grpSpPr>
        <p:sp>
          <p:nvSpPr>
            <p:cNvPr id="62" name="Line 26"/>
            <p:cNvSpPr>
              <a:spLocks noChangeShapeType="1"/>
            </p:cNvSpPr>
            <p:nvPr/>
          </p:nvSpPr>
          <p:spPr bwMode="auto">
            <a:xfrm>
              <a:off x="3696" y="3936"/>
              <a:ext cx="110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7"/>
            <p:cNvSpPr>
              <a:spLocks noChangeShapeType="1"/>
            </p:cNvSpPr>
            <p:nvPr/>
          </p:nvSpPr>
          <p:spPr bwMode="auto">
            <a:xfrm>
              <a:off x="3696" y="3456"/>
              <a:ext cx="110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8"/>
            <p:cNvSpPr>
              <a:spLocks noChangeShapeType="1"/>
            </p:cNvSpPr>
            <p:nvPr/>
          </p:nvSpPr>
          <p:spPr bwMode="auto">
            <a:xfrm rot="16200000" flipV="1">
              <a:off x="3456" y="3696"/>
              <a:ext cx="4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 rot="16200000" flipV="1">
              <a:off x="4560" y="3696"/>
              <a:ext cx="4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953500" y="3520280"/>
            <a:ext cx="1066800" cy="579438"/>
            <a:chOff x="5910792" y="1296194"/>
            <a:chExt cx="1066800" cy="579438"/>
          </a:xfrm>
        </p:grpSpPr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5910792" y="1372394"/>
              <a:ext cx="990600" cy="457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5910792" y="1296194"/>
              <a:ext cx="10668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2"/>
                  </a:solidFill>
                </a:rPr>
                <a:t>Slow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6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828800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828799" y="381000"/>
            <a:ext cx="60128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Geometric Singular Perturbation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971800" y="4724400"/>
            <a:ext cx="2057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2971800" y="2743200"/>
            <a:ext cx="5181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20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56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16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0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828800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2971800" y="1524000"/>
            <a:ext cx="32004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4191000" y="2438400"/>
            <a:ext cx="2057400" cy="685800"/>
          </a:xfrm>
          <a:prstGeom prst="line">
            <a:avLst/>
          </a:prstGeom>
          <a:noFill/>
          <a:ln w="9525">
            <a:solidFill>
              <a:srgbClr val="FF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2" name="Freeform 18"/>
          <p:cNvSpPr>
            <a:spLocks/>
          </p:cNvSpPr>
          <p:nvPr/>
        </p:nvSpPr>
        <p:spPr bwMode="auto">
          <a:xfrm>
            <a:off x="6248400" y="1905000"/>
            <a:ext cx="2057400" cy="3170237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6248400" y="1905000"/>
            <a:ext cx="838200" cy="609600"/>
          </a:xfrm>
          <a:custGeom>
            <a:avLst/>
            <a:gdLst>
              <a:gd name="T0" fmla="*/ 0 w 528"/>
              <a:gd name="T1" fmla="*/ 609600 h 336"/>
              <a:gd name="T2" fmla="*/ 381000 w 528"/>
              <a:gd name="T3" fmla="*/ 174171 h 336"/>
              <a:gd name="T4" fmla="*/ 8382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248401" y="1219200"/>
            <a:ext cx="1046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 = </a:t>
            </a: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5029200" y="4953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dx/dt = </a:t>
            </a: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2971800" y="4114800"/>
            <a:ext cx="152400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V="1">
            <a:off x="4648200" y="2895600"/>
            <a:ext cx="3048000" cy="114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2992252" y="2951344"/>
            <a:ext cx="824576" cy="567511"/>
          </a:xfrm>
          <a:custGeom>
            <a:avLst/>
            <a:gdLst>
              <a:gd name="T0" fmla="*/ 0 w 528"/>
              <a:gd name="T1" fmla="*/ 533400 h 336"/>
              <a:gd name="T2" fmla="*/ 381000 w 528"/>
              <a:gd name="T3" fmla="*/ 152400 h 336"/>
              <a:gd name="T4" fmla="*/ 8382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  <a:gd name="connsiteX0" fmla="*/ 0 w 9756"/>
              <a:gd name="connsiteY0" fmla="*/ 10256 h 10256"/>
              <a:gd name="connsiteX1" fmla="*/ 4301 w 9756"/>
              <a:gd name="connsiteY1" fmla="*/ 2857 h 10256"/>
              <a:gd name="connsiteX2" fmla="*/ 9756 w 9756"/>
              <a:gd name="connsiteY2" fmla="*/ 0 h 10256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83"/>
              <a:gd name="connsiteY0" fmla="*/ 10499 h 10499"/>
              <a:gd name="connsiteX1" fmla="*/ 4409 w 10083"/>
              <a:gd name="connsiteY1" fmla="*/ 3285 h 10499"/>
              <a:gd name="connsiteX2" fmla="*/ 10083 w 10083"/>
              <a:gd name="connsiteY2" fmla="*/ 0 h 10499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334"/>
              <a:gd name="connsiteY0" fmla="*/ 10873 h 10873"/>
              <a:gd name="connsiteX1" fmla="*/ 4409 w 10334"/>
              <a:gd name="connsiteY1" fmla="*/ 3659 h 10873"/>
              <a:gd name="connsiteX2" fmla="*/ 10334 w 10334"/>
              <a:gd name="connsiteY2" fmla="*/ 0 h 10873"/>
              <a:gd name="connsiteX0" fmla="*/ 0 w 10167"/>
              <a:gd name="connsiteY0" fmla="*/ 9875 h 9875"/>
              <a:gd name="connsiteX1" fmla="*/ 4409 w 10167"/>
              <a:gd name="connsiteY1" fmla="*/ 2661 h 9875"/>
              <a:gd name="connsiteX2" fmla="*/ 10167 w 10167"/>
              <a:gd name="connsiteY2" fmla="*/ 0 h 9875"/>
              <a:gd name="connsiteX0" fmla="*/ 0 w 9754"/>
              <a:gd name="connsiteY0" fmla="*/ 10884 h 10884"/>
              <a:gd name="connsiteX1" fmla="*/ 4337 w 9754"/>
              <a:gd name="connsiteY1" fmla="*/ 3579 h 10884"/>
              <a:gd name="connsiteX2" fmla="*/ 9754 w 9754"/>
              <a:gd name="connsiteY2" fmla="*/ 0 h 10884"/>
              <a:gd name="connsiteX0" fmla="*/ 0 w 10168"/>
              <a:gd name="connsiteY0" fmla="*/ 9652 h 9652"/>
              <a:gd name="connsiteX1" fmla="*/ 4446 w 10168"/>
              <a:gd name="connsiteY1" fmla="*/ 2940 h 9652"/>
              <a:gd name="connsiteX2" fmla="*/ 10168 w 10168"/>
              <a:gd name="connsiteY2" fmla="*/ 0 h 9652"/>
              <a:gd name="connsiteX0" fmla="*/ 0 w 10000"/>
              <a:gd name="connsiteY0" fmla="*/ 10000 h 10000"/>
              <a:gd name="connsiteX1" fmla="*/ 4373 w 10000"/>
              <a:gd name="connsiteY1" fmla="*/ 304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621 w 10000"/>
              <a:gd name="connsiteY1" fmla="*/ 292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621 w 10000"/>
              <a:gd name="connsiteY1" fmla="*/ 292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463" y="7426"/>
                  <a:pt x="2596" y="5334"/>
                  <a:pt x="4621" y="2926"/>
                </a:cubicBezTo>
                <a:cubicBezTo>
                  <a:pt x="6646" y="1358"/>
                  <a:pt x="8323" y="318"/>
                  <a:pt x="10000" y="0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 flipV="1">
            <a:off x="3048000" y="3162298"/>
            <a:ext cx="1044166" cy="34290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58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62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68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0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9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3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64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739282" y="1905000"/>
            <a:ext cx="3095436" cy="2498558"/>
            <a:chOff x="8739282" y="1905000"/>
            <a:chExt cx="3095436" cy="24985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39282" y="1905000"/>
              <a:ext cx="3095436" cy="249855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1418" y="3235099"/>
              <a:ext cx="152034" cy="2861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7583" y="2616336"/>
              <a:ext cx="158112" cy="27926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6922" y="2840863"/>
              <a:ext cx="158112" cy="29762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7000" y="1955549"/>
              <a:ext cx="155231" cy="254251"/>
            </a:xfrm>
            <a:prstGeom prst="rect">
              <a:avLst/>
            </a:prstGeom>
          </p:spPr>
        </p:pic>
      </p:grpSp>
      <p:sp>
        <p:nvSpPr>
          <p:cNvPr id="36878" name="Line 14"/>
          <p:cNvSpPr>
            <a:spLocks noChangeShapeType="1"/>
          </p:cNvSpPr>
          <p:nvPr/>
        </p:nvSpPr>
        <p:spPr bwMode="auto">
          <a:xfrm flipV="1">
            <a:off x="3803173" y="1981200"/>
            <a:ext cx="3054827" cy="952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109034" y="2342468"/>
            <a:ext cx="7487529" cy="2246769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Outline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: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Shilnikov’s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Saddle-Focus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Homoclinic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Orbit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Singularly Perturbed Food-Chains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Chemostat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Model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Numerical Proof for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Chemostat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Chaos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828800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2971800" y="1524000"/>
            <a:ext cx="32004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4191000" y="2438400"/>
            <a:ext cx="2057400" cy="685800"/>
          </a:xfrm>
          <a:prstGeom prst="line">
            <a:avLst/>
          </a:prstGeom>
          <a:noFill/>
          <a:ln w="9525">
            <a:solidFill>
              <a:srgbClr val="FF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05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06" name="Freeform 18"/>
          <p:cNvSpPr>
            <a:spLocks/>
          </p:cNvSpPr>
          <p:nvPr/>
        </p:nvSpPr>
        <p:spPr bwMode="auto">
          <a:xfrm>
            <a:off x="6248400" y="1905000"/>
            <a:ext cx="2057400" cy="3124200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6248400" y="1905000"/>
            <a:ext cx="838200" cy="609600"/>
          </a:xfrm>
          <a:custGeom>
            <a:avLst/>
            <a:gdLst>
              <a:gd name="T0" fmla="*/ 0 w 528"/>
              <a:gd name="T1" fmla="*/ 609600 h 336"/>
              <a:gd name="T2" fmla="*/ 381000 w 528"/>
              <a:gd name="T3" fmla="*/ 174171 h 336"/>
              <a:gd name="T4" fmla="*/ 8382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6248401" y="1219200"/>
            <a:ext cx="1046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 = </a:t>
            </a: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5029200" y="4953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dx/dt = </a:t>
            </a: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V="1">
            <a:off x="2971800" y="4572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V="1">
            <a:off x="4648200" y="2895600"/>
            <a:ext cx="3048000" cy="114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 flipV="1">
            <a:off x="3048000" y="2514600"/>
            <a:ext cx="685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16" name="Line 29"/>
          <p:cNvSpPr>
            <a:spLocks noChangeShapeType="1"/>
          </p:cNvSpPr>
          <p:nvPr/>
        </p:nvSpPr>
        <p:spPr bwMode="auto">
          <a:xfrm>
            <a:off x="2971800" y="4191000"/>
            <a:ext cx="1752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17" name="Line 30"/>
          <p:cNvSpPr>
            <a:spLocks noChangeShapeType="1"/>
          </p:cNvSpPr>
          <p:nvPr/>
        </p:nvSpPr>
        <p:spPr bwMode="auto">
          <a:xfrm flipV="1">
            <a:off x="3581400" y="4114800"/>
            <a:ext cx="9144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18" name="Line 31"/>
          <p:cNvSpPr>
            <a:spLocks noChangeShapeType="1"/>
          </p:cNvSpPr>
          <p:nvPr/>
        </p:nvSpPr>
        <p:spPr bwMode="auto">
          <a:xfrm>
            <a:off x="7848600" y="3733800"/>
            <a:ext cx="3810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19" name="Line 32"/>
          <p:cNvSpPr>
            <a:spLocks noChangeShapeType="1"/>
          </p:cNvSpPr>
          <p:nvPr/>
        </p:nvSpPr>
        <p:spPr bwMode="auto">
          <a:xfrm>
            <a:off x="7848600" y="3810000"/>
            <a:ext cx="3810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920" name="Line 28"/>
          <p:cNvSpPr>
            <a:spLocks noChangeShapeType="1"/>
          </p:cNvSpPr>
          <p:nvPr/>
        </p:nvSpPr>
        <p:spPr bwMode="auto">
          <a:xfrm flipH="1" flipV="1">
            <a:off x="7239000" y="3429000"/>
            <a:ext cx="1905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" name="Freeform 20"/>
          <p:cNvSpPr>
            <a:spLocks/>
          </p:cNvSpPr>
          <p:nvPr/>
        </p:nvSpPr>
        <p:spPr bwMode="auto">
          <a:xfrm>
            <a:off x="2992252" y="2951344"/>
            <a:ext cx="824576" cy="567511"/>
          </a:xfrm>
          <a:custGeom>
            <a:avLst/>
            <a:gdLst>
              <a:gd name="T0" fmla="*/ 0 w 528"/>
              <a:gd name="T1" fmla="*/ 533400 h 336"/>
              <a:gd name="T2" fmla="*/ 381000 w 528"/>
              <a:gd name="T3" fmla="*/ 152400 h 336"/>
              <a:gd name="T4" fmla="*/ 8382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  <a:gd name="connsiteX0" fmla="*/ 0 w 9756"/>
              <a:gd name="connsiteY0" fmla="*/ 10256 h 10256"/>
              <a:gd name="connsiteX1" fmla="*/ 4301 w 9756"/>
              <a:gd name="connsiteY1" fmla="*/ 2857 h 10256"/>
              <a:gd name="connsiteX2" fmla="*/ 9756 w 9756"/>
              <a:gd name="connsiteY2" fmla="*/ 0 h 10256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83"/>
              <a:gd name="connsiteY0" fmla="*/ 10499 h 10499"/>
              <a:gd name="connsiteX1" fmla="*/ 4409 w 10083"/>
              <a:gd name="connsiteY1" fmla="*/ 3285 h 10499"/>
              <a:gd name="connsiteX2" fmla="*/ 10083 w 10083"/>
              <a:gd name="connsiteY2" fmla="*/ 0 h 10499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334"/>
              <a:gd name="connsiteY0" fmla="*/ 10873 h 10873"/>
              <a:gd name="connsiteX1" fmla="*/ 4409 w 10334"/>
              <a:gd name="connsiteY1" fmla="*/ 3659 h 10873"/>
              <a:gd name="connsiteX2" fmla="*/ 10334 w 10334"/>
              <a:gd name="connsiteY2" fmla="*/ 0 h 10873"/>
              <a:gd name="connsiteX0" fmla="*/ 0 w 10167"/>
              <a:gd name="connsiteY0" fmla="*/ 9875 h 9875"/>
              <a:gd name="connsiteX1" fmla="*/ 4409 w 10167"/>
              <a:gd name="connsiteY1" fmla="*/ 2661 h 9875"/>
              <a:gd name="connsiteX2" fmla="*/ 10167 w 10167"/>
              <a:gd name="connsiteY2" fmla="*/ 0 h 9875"/>
              <a:gd name="connsiteX0" fmla="*/ 0 w 9754"/>
              <a:gd name="connsiteY0" fmla="*/ 10884 h 10884"/>
              <a:gd name="connsiteX1" fmla="*/ 4337 w 9754"/>
              <a:gd name="connsiteY1" fmla="*/ 3579 h 10884"/>
              <a:gd name="connsiteX2" fmla="*/ 9754 w 9754"/>
              <a:gd name="connsiteY2" fmla="*/ 0 h 10884"/>
              <a:gd name="connsiteX0" fmla="*/ 0 w 10168"/>
              <a:gd name="connsiteY0" fmla="*/ 9652 h 9652"/>
              <a:gd name="connsiteX1" fmla="*/ 4446 w 10168"/>
              <a:gd name="connsiteY1" fmla="*/ 2940 h 9652"/>
              <a:gd name="connsiteX2" fmla="*/ 10168 w 10168"/>
              <a:gd name="connsiteY2" fmla="*/ 0 h 9652"/>
              <a:gd name="connsiteX0" fmla="*/ 0 w 10000"/>
              <a:gd name="connsiteY0" fmla="*/ 10000 h 10000"/>
              <a:gd name="connsiteX1" fmla="*/ 4373 w 10000"/>
              <a:gd name="connsiteY1" fmla="*/ 304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621 w 10000"/>
              <a:gd name="connsiteY1" fmla="*/ 292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621 w 10000"/>
              <a:gd name="connsiteY1" fmla="*/ 292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463" y="7426"/>
                  <a:pt x="2596" y="5334"/>
                  <a:pt x="4621" y="2926"/>
                </a:cubicBezTo>
                <a:cubicBezTo>
                  <a:pt x="6646" y="1358"/>
                  <a:pt x="8323" y="318"/>
                  <a:pt x="10000" y="0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 flipV="1">
            <a:off x="3048000" y="3162298"/>
            <a:ext cx="1044166" cy="34290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50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54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60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02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1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56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8739282" y="1905000"/>
            <a:ext cx="3095436" cy="2498558"/>
            <a:chOff x="8739282" y="1905000"/>
            <a:chExt cx="3095436" cy="249855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39282" y="1905000"/>
              <a:ext cx="3095436" cy="249855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1418" y="3235099"/>
              <a:ext cx="152034" cy="2861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7583" y="2616336"/>
              <a:ext cx="158112" cy="27926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6922" y="2840863"/>
              <a:ext cx="158112" cy="29762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7000" y="1955549"/>
              <a:ext cx="155231" cy="254251"/>
            </a:xfrm>
            <a:prstGeom prst="rect">
              <a:avLst/>
            </a:prstGeom>
          </p:spPr>
        </p:pic>
      </p:grp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3803173" y="1981200"/>
            <a:ext cx="3054827" cy="952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28800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2971800" y="1524000"/>
            <a:ext cx="32004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V="1">
            <a:off x="4191000" y="2438400"/>
            <a:ext cx="2057400" cy="685800"/>
          </a:xfrm>
          <a:prstGeom prst="line">
            <a:avLst/>
          </a:prstGeom>
          <a:noFill/>
          <a:ln w="9525">
            <a:solidFill>
              <a:srgbClr val="FF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6248400" y="1905000"/>
            <a:ext cx="2057400" cy="3124200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2992252" y="2951344"/>
            <a:ext cx="824576" cy="567511"/>
          </a:xfrm>
          <a:custGeom>
            <a:avLst/>
            <a:gdLst>
              <a:gd name="T0" fmla="*/ 0 w 528"/>
              <a:gd name="T1" fmla="*/ 533400 h 336"/>
              <a:gd name="T2" fmla="*/ 381000 w 528"/>
              <a:gd name="T3" fmla="*/ 152400 h 336"/>
              <a:gd name="T4" fmla="*/ 8382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  <a:gd name="connsiteX0" fmla="*/ 0 w 9756"/>
              <a:gd name="connsiteY0" fmla="*/ 10256 h 10256"/>
              <a:gd name="connsiteX1" fmla="*/ 4301 w 9756"/>
              <a:gd name="connsiteY1" fmla="*/ 2857 h 10256"/>
              <a:gd name="connsiteX2" fmla="*/ 9756 w 9756"/>
              <a:gd name="connsiteY2" fmla="*/ 0 h 10256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083"/>
              <a:gd name="connsiteY0" fmla="*/ 10499 h 10499"/>
              <a:gd name="connsiteX1" fmla="*/ 4409 w 10083"/>
              <a:gd name="connsiteY1" fmla="*/ 3285 h 10499"/>
              <a:gd name="connsiteX2" fmla="*/ 10083 w 10083"/>
              <a:gd name="connsiteY2" fmla="*/ 0 h 10499"/>
              <a:gd name="connsiteX0" fmla="*/ 0 w 10000"/>
              <a:gd name="connsiteY0" fmla="*/ 10000 h 10000"/>
              <a:gd name="connsiteX1" fmla="*/ 4409 w 10000"/>
              <a:gd name="connsiteY1" fmla="*/ 2786 h 10000"/>
              <a:gd name="connsiteX2" fmla="*/ 10000 w 10000"/>
              <a:gd name="connsiteY2" fmla="*/ 0 h 10000"/>
              <a:gd name="connsiteX0" fmla="*/ 0 w 10334"/>
              <a:gd name="connsiteY0" fmla="*/ 10873 h 10873"/>
              <a:gd name="connsiteX1" fmla="*/ 4409 w 10334"/>
              <a:gd name="connsiteY1" fmla="*/ 3659 h 10873"/>
              <a:gd name="connsiteX2" fmla="*/ 10334 w 10334"/>
              <a:gd name="connsiteY2" fmla="*/ 0 h 10873"/>
              <a:gd name="connsiteX0" fmla="*/ 0 w 10167"/>
              <a:gd name="connsiteY0" fmla="*/ 9875 h 9875"/>
              <a:gd name="connsiteX1" fmla="*/ 4409 w 10167"/>
              <a:gd name="connsiteY1" fmla="*/ 2661 h 9875"/>
              <a:gd name="connsiteX2" fmla="*/ 10167 w 10167"/>
              <a:gd name="connsiteY2" fmla="*/ 0 h 9875"/>
              <a:gd name="connsiteX0" fmla="*/ 0 w 9754"/>
              <a:gd name="connsiteY0" fmla="*/ 10884 h 10884"/>
              <a:gd name="connsiteX1" fmla="*/ 4337 w 9754"/>
              <a:gd name="connsiteY1" fmla="*/ 3579 h 10884"/>
              <a:gd name="connsiteX2" fmla="*/ 9754 w 9754"/>
              <a:gd name="connsiteY2" fmla="*/ 0 h 10884"/>
              <a:gd name="connsiteX0" fmla="*/ 0 w 10168"/>
              <a:gd name="connsiteY0" fmla="*/ 9652 h 9652"/>
              <a:gd name="connsiteX1" fmla="*/ 4446 w 10168"/>
              <a:gd name="connsiteY1" fmla="*/ 2940 h 9652"/>
              <a:gd name="connsiteX2" fmla="*/ 10168 w 10168"/>
              <a:gd name="connsiteY2" fmla="*/ 0 h 9652"/>
              <a:gd name="connsiteX0" fmla="*/ 0 w 10000"/>
              <a:gd name="connsiteY0" fmla="*/ 10000 h 10000"/>
              <a:gd name="connsiteX1" fmla="*/ 4373 w 10000"/>
              <a:gd name="connsiteY1" fmla="*/ 304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621 w 10000"/>
              <a:gd name="connsiteY1" fmla="*/ 2926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4621 w 10000"/>
              <a:gd name="connsiteY1" fmla="*/ 292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463" y="7426"/>
                  <a:pt x="2596" y="5334"/>
                  <a:pt x="4621" y="2926"/>
                </a:cubicBezTo>
                <a:cubicBezTo>
                  <a:pt x="6646" y="1358"/>
                  <a:pt x="8323" y="318"/>
                  <a:pt x="10000" y="0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6248400" y="1905000"/>
            <a:ext cx="838200" cy="609600"/>
          </a:xfrm>
          <a:custGeom>
            <a:avLst/>
            <a:gdLst>
              <a:gd name="T0" fmla="*/ 0 w 528"/>
              <a:gd name="T1" fmla="*/ 609600 h 336"/>
              <a:gd name="T2" fmla="*/ 381000 w 528"/>
              <a:gd name="T3" fmla="*/ 174171 h 336"/>
              <a:gd name="T4" fmla="*/ 8382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248401" y="1219200"/>
            <a:ext cx="1046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 = </a:t>
            </a: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5029200" y="4953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dx/dt = </a:t>
            </a: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 flipV="1">
            <a:off x="4648200" y="2895600"/>
            <a:ext cx="3048000" cy="114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 flipH="1" flipV="1">
            <a:off x="3048000" y="2514600"/>
            <a:ext cx="685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39" name="Line 29"/>
          <p:cNvSpPr>
            <a:spLocks noChangeShapeType="1"/>
          </p:cNvSpPr>
          <p:nvPr/>
        </p:nvSpPr>
        <p:spPr bwMode="auto">
          <a:xfrm>
            <a:off x="2971800" y="4191000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40" name="Text Box 30"/>
          <p:cNvSpPr txBox="1">
            <a:spLocks noChangeArrowheads="1"/>
          </p:cNvSpPr>
          <p:nvPr/>
        </p:nvSpPr>
        <p:spPr bwMode="auto">
          <a:xfrm>
            <a:off x="1752601" y="1143000"/>
            <a:ext cx="3197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Transcritical Point</a:t>
            </a:r>
          </a:p>
        </p:txBody>
      </p:sp>
      <p:sp>
        <p:nvSpPr>
          <p:cNvPr id="38941" name="Line 31"/>
          <p:cNvSpPr>
            <a:spLocks noChangeShapeType="1"/>
          </p:cNvSpPr>
          <p:nvPr/>
        </p:nvSpPr>
        <p:spPr bwMode="auto">
          <a:xfrm flipH="1">
            <a:off x="1905000" y="1752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42" name="Line 32"/>
          <p:cNvSpPr>
            <a:spLocks noChangeShapeType="1"/>
          </p:cNvSpPr>
          <p:nvPr/>
        </p:nvSpPr>
        <p:spPr bwMode="auto">
          <a:xfrm>
            <a:off x="1905000" y="17526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43" name="Line 33"/>
          <p:cNvSpPr>
            <a:spLocks noChangeShapeType="1"/>
          </p:cNvSpPr>
          <p:nvPr/>
        </p:nvSpPr>
        <p:spPr bwMode="auto">
          <a:xfrm flipV="1">
            <a:off x="3581400" y="4114800"/>
            <a:ext cx="9144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44" name="Line 36"/>
          <p:cNvSpPr>
            <a:spLocks noChangeShapeType="1"/>
          </p:cNvSpPr>
          <p:nvPr/>
        </p:nvSpPr>
        <p:spPr bwMode="auto">
          <a:xfrm flipV="1">
            <a:off x="2971800" y="4572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45" name="Line 37"/>
          <p:cNvSpPr>
            <a:spLocks noChangeShapeType="1"/>
          </p:cNvSpPr>
          <p:nvPr/>
        </p:nvSpPr>
        <p:spPr bwMode="auto">
          <a:xfrm>
            <a:off x="7848600" y="3733800"/>
            <a:ext cx="3810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46" name="Line 38"/>
          <p:cNvSpPr>
            <a:spLocks noChangeShapeType="1"/>
          </p:cNvSpPr>
          <p:nvPr/>
        </p:nvSpPr>
        <p:spPr bwMode="auto">
          <a:xfrm>
            <a:off x="7848600" y="3810000"/>
            <a:ext cx="3810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947" name="Line 39"/>
          <p:cNvSpPr>
            <a:spLocks noChangeShapeType="1"/>
          </p:cNvSpPr>
          <p:nvPr/>
        </p:nvSpPr>
        <p:spPr bwMode="auto">
          <a:xfrm flipH="1" flipV="1">
            <a:off x="7239000" y="3429000"/>
            <a:ext cx="1905000" cy="990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 flipV="1">
            <a:off x="3048000" y="3162298"/>
            <a:ext cx="1044166" cy="34290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50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54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60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26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1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56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8739282" y="1905000"/>
            <a:ext cx="3095436" cy="2498558"/>
            <a:chOff x="8739282" y="1905000"/>
            <a:chExt cx="3095436" cy="249855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39282" y="1905000"/>
              <a:ext cx="3095436" cy="249855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1418" y="3235099"/>
              <a:ext cx="152034" cy="2861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7583" y="2616336"/>
              <a:ext cx="158112" cy="2792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76922" y="2840863"/>
              <a:ext cx="158112" cy="29762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7000" y="1955549"/>
              <a:ext cx="155231" cy="254251"/>
            </a:xfrm>
            <a:prstGeom prst="rect">
              <a:avLst/>
            </a:prstGeom>
          </p:spPr>
        </p:pic>
      </p:grp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3824382" y="1981200"/>
            <a:ext cx="3033618" cy="952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63436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2971800" y="1524000"/>
            <a:ext cx="32004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4191000" y="2438400"/>
            <a:ext cx="2057400" cy="685800"/>
          </a:xfrm>
          <a:prstGeom prst="line">
            <a:avLst/>
          </a:prstGeom>
          <a:noFill/>
          <a:ln w="9525">
            <a:solidFill>
              <a:srgbClr val="FF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6248400" y="1905000"/>
            <a:ext cx="2057400" cy="3124199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V="1">
            <a:off x="3048000" y="3162298"/>
            <a:ext cx="1044166" cy="342901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56" name="Freeform 21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57" name="Freeform 22"/>
          <p:cNvSpPr>
            <a:spLocks/>
          </p:cNvSpPr>
          <p:nvPr/>
        </p:nvSpPr>
        <p:spPr bwMode="auto">
          <a:xfrm>
            <a:off x="6248400" y="1905000"/>
            <a:ext cx="838200" cy="609600"/>
          </a:xfrm>
          <a:custGeom>
            <a:avLst/>
            <a:gdLst>
              <a:gd name="T0" fmla="*/ 0 w 528"/>
              <a:gd name="T1" fmla="*/ 609600 h 336"/>
              <a:gd name="T2" fmla="*/ 381000 w 528"/>
              <a:gd name="T3" fmla="*/ 174171 h 336"/>
              <a:gd name="T4" fmla="*/ 8382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6248401" y="1219200"/>
            <a:ext cx="1046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 = </a:t>
            </a: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5105400" y="51816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dx/dt = </a:t>
            </a: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9960" name="Line 26"/>
          <p:cNvSpPr>
            <a:spLocks noChangeShapeType="1"/>
          </p:cNvSpPr>
          <p:nvPr/>
        </p:nvSpPr>
        <p:spPr bwMode="auto">
          <a:xfrm flipV="1">
            <a:off x="4648200" y="2895600"/>
            <a:ext cx="3048000" cy="114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1" name="Line 27"/>
          <p:cNvSpPr>
            <a:spLocks noChangeShapeType="1"/>
          </p:cNvSpPr>
          <p:nvPr/>
        </p:nvSpPr>
        <p:spPr bwMode="auto">
          <a:xfrm flipH="1" flipV="1">
            <a:off x="3124200" y="2590800"/>
            <a:ext cx="6096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2" name="Line 29"/>
          <p:cNvSpPr>
            <a:spLocks noChangeShapeType="1"/>
          </p:cNvSpPr>
          <p:nvPr/>
        </p:nvSpPr>
        <p:spPr bwMode="auto">
          <a:xfrm flipV="1">
            <a:off x="2971800" y="1676400"/>
            <a:ext cx="3200400" cy="9144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3" name="Line 30"/>
          <p:cNvSpPr>
            <a:spLocks noChangeShapeType="1"/>
          </p:cNvSpPr>
          <p:nvPr/>
        </p:nvSpPr>
        <p:spPr bwMode="auto">
          <a:xfrm>
            <a:off x="3048000" y="2590800"/>
            <a:ext cx="0" cy="1600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4" name="Line 31"/>
          <p:cNvSpPr>
            <a:spLocks noChangeShapeType="1"/>
          </p:cNvSpPr>
          <p:nvPr/>
        </p:nvSpPr>
        <p:spPr bwMode="auto">
          <a:xfrm>
            <a:off x="3048000" y="4152898"/>
            <a:ext cx="1752600" cy="119618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5" name="Line 32"/>
          <p:cNvSpPr>
            <a:spLocks noChangeShapeType="1"/>
          </p:cNvSpPr>
          <p:nvPr/>
        </p:nvSpPr>
        <p:spPr bwMode="auto">
          <a:xfrm flipV="1">
            <a:off x="4648200" y="4076700"/>
            <a:ext cx="3511550" cy="1295398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6" name="Line 34"/>
          <p:cNvSpPr>
            <a:spLocks noChangeShapeType="1"/>
          </p:cNvSpPr>
          <p:nvPr/>
        </p:nvSpPr>
        <p:spPr bwMode="auto">
          <a:xfrm flipV="1">
            <a:off x="2971800" y="4572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7" name="Line 35"/>
          <p:cNvSpPr>
            <a:spLocks noChangeShapeType="1"/>
          </p:cNvSpPr>
          <p:nvPr/>
        </p:nvSpPr>
        <p:spPr bwMode="auto">
          <a:xfrm flipV="1">
            <a:off x="3581400" y="4114800"/>
            <a:ext cx="9144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8" name="Line 36"/>
          <p:cNvSpPr>
            <a:spLocks noChangeShapeType="1"/>
          </p:cNvSpPr>
          <p:nvPr/>
        </p:nvSpPr>
        <p:spPr bwMode="auto">
          <a:xfrm>
            <a:off x="7848600" y="3733800"/>
            <a:ext cx="3810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9" name="Line 37"/>
          <p:cNvSpPr>
            <a:spLocks noChangeShapeType="1"/>
          </p:cNvSpPr>
          <p:nvPr/>
        </p:nvSpPr>
        <p:spPr bwMode="auto">
          <a:xfrm>
            <a:off x="7848600" y="3810000"/>
            <a:ext cx="3810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70" name="Line 38"/>
          <p:cNvSpPr>
            <a:spLocks noChangeShapeType="1"/>
          </p:cNvSpPr>
          <p:nvPr/>
        </p:nvSpPr>
        <p:spPr bwMode="auto">
          <a:xfrm flipH="1" flipV="1">
            <a:off x="7239000" y="3429000"/>
            <a:ext cx="1905000" cy="990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886516" y="427990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PDLS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2978150" y="2986881"/>
            <a:ext cx="3200400" cy="12192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" name="Line 73"/>
          <p:cNvSpPr>
            <a:spLocks noChangeShapeType="1"/>
          </p:cNvSpPr>
          <p:nvPr/>
        </p:nvSpPr>
        <p:spPr bwMode="auto">
          <a:xfrm flipV="1">
            <a:off x="2628899" y="4224253"/>
            <a:ext cx="336551" cy="195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 flipH="1">
            <a:off x="4800600" y="2095500"/>
            <a:ext cx="4618" cy="140969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>
            <a:off x="6083300" y="1687477"/>
            <a:ext cx="9236" cy="1371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V="1">
            <a:off x="3810000" y="1981199"/>
            <a:ext cx="3048000" cy="952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4806950" y="3505200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>
            <a:off x="6104660" y="3040062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316920" y="5438309"/>
            <a:ext cx="8210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i="1" dirty="0" smtClean="0">
                <a:solidFill>
                  <a:srgbClr val="000000"/>
                </a:solidFill>
              </a:rPr>
              <a:t>R</a:t>
            </a:r>
            <a:r>
              <a:rPr lang="en-US" altLang="en-US" sz="2000" baseline="-25000" dirty="0" smtClean="0">
                <a:solidFill>
                  <a:srgbClr val="000000"/>
                </a:solidFill>
              </a:rPr>
              <a:t>PDLS</a:t>
            </a:r>
            <a:endParaRPr lang="en-US" alt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56" name="Line 73"/>
          <p:cNvSpPr>
            <a:spLocks noChangeShapeType="1"/>
          </p:cNvSpPr>
          <p:nvPr/>
        </p:nvSpPr>
        <p:spPr bwMode="auto">
          <a:xfrm flipV="1">
            <a:off x="3810000" y="5372098"/>
            <a:ext cx="762000" cy="251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60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64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70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0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1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5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66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8710027" y="1957022"/>
            <a:ext cx="3458746" cy="1237511"/>
            <a:chOff x="8710027" y="1957022"/>
            <a:chExt cx="3458746" cy="1237511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0027" y="1957137"/>
              <a:ext cx="3458746" cy="123739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25358" y="1957022"/>
              <a:ext cx="171041" cy="25425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48249" y="1970564"/>
              <a:ext cx="141979" cy="227166"/>
            </a:xfrm>
            <a:prstGeom prst="rect">
              <a:avLst/>
            </a:prstGeom>
          </p:spPr>
        </p:pic>
      </p:grpSp>
      <p:sp>
        <p:nvSpPr>
          <p:cNvPr id="39973" name="Line 48"/>
          <p:cNvSpPr>
            <a:spLocks noChangeShapeType="1"/>
          </p:cNvSpPr>
          <p:nvPr/>
        </p:nvSpPr>
        <p:spPr bwMode="auto">
          <a:xfrm>
            <a:off x="8035408" y="1152525"/>
            <a:ext cx="259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71700" y="1189038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4953000" y="1524000"/>
            <a:ext cx="12192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4191000" y="2438400"/>
            <a:ext cx="2057400" cy="685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2971798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8" name="Freeform 18"/>
          <p:cNvSpPr>
            <a:spLocks/>
          </p:cNvSpPr>
          <p:nvPr/>
        </p:nvSpPr>
        <p:spPr bwMode="auto">
          <a:xfrm>
            <a:off x="6248399" y="1905000"/>
            <a:ext cx="2057399" cy="3124200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2971799" y="3428999"/>
            <a:ext cx="319673" cy="1333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2" name="Freeform 22"/>
          <p:cNvSpPr>
            <a:spLocks/>
          </p:cNvSpPr>
          <p:nvPr/>
        </p:nvSpPr>
        <p:spPr bwMode="auto">
          <a:xfrm>
            <a:off x="6400800" y="1905000"/>
            <a:ext cx="685800" cy="381000"/>
          </a:xfrm>
          <a:custGeom>
            <a:avLst/>
            <a:gdLst>
              <a:gd name="T0" fmla="*/ 0 w 528"/>
              <a:gd name="T1" fmla="*/ 381000 h 336"/>
              <a:gd name="T2" fmla="*/ 311727 w 528"/>
              <a:gd name="T3" fmla="*/ 108857 h 336"/>
              <a:gd name="T4" fmla="*/ 6858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6248401" y="1219200"/>
            <a:ext cx="1046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B2B2B2"/>
                </a:solidFill>
              </a:rPr>
              <a:t>x = </a:t>
            </a:r>
            <a:r>
              <a:rPr lang="en-US" altLang="en-US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V="1">
            <a:off x="2971800" y="4572000"/>
            <a:ext cx="3048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4648200" y="2895600"/>
            <a:ext cx="3048000" cy="114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6" name="Freeform 28"/>
          <p:cNvSpPr>
            <a:spLocks/>
          </p:cNvSpPr>
          <p:nvPr/>
        </p:nvSpPr>
        <p:spPr bwMode="auto">
          <a:xfrm>
            <a:off x="3352800" y="1879600"/>
            <a:ext cx="3657600" cy="787400"/>
          </a:xfrm>
          <a:custGeom>
            <a:avLst/>
            <a:gdLst>
              <a:gd name="T0" fmla="*/ 0 w 2304"/>
              <a:gd name="T1" fmla="*/ 254000 h 496"/>
              <a:gd name="T2" fmla="*/ 533400 w 2304"/>
              <a:gd name="T3" fmla="*/ 101600 h 496"/>
              <a:gd name="T4" fmla="*/ 1371600 w 2304"/>
              <a:gd name="T5" fmla="*/ 25400 h 496"/>
              <a:gd name="T6" fmla="*/ 2438400 w 2304"/>
              <a:gd name="T7" fmla="*/ 254000 h 496"/>
              <a:gd name="T8" fmla="*/ 3657600 w 2304"/>
              <a:gd name="T9" fmla="*/ 787400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496"/>
              <a:gd name="T17" fmla="*/ 2304 w 230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496">
                <a:moveTo>
                  <a:pt x="0" y="160"/>
                </a:moveTo>
                <a:cubicBezTo>
                  <a:pt x="96" y="124"/>
                  <a:pt x="192" y="88"/>
                  <a:pt x="336" y="64"/>
                </a:cubicBezTo>
                <a:cubicBezTo>
                  <a:pt x="480" y="40"/>
                  <a:pt x="664" y="0"/>
                  <a:pt x="864" y="16"/>
                </a:cubicBezTo>
                <a:cubicBezTo>
                  <a:pt x="1064" y="32"/>
                  <a:pt x="1296" y="80"/>
                  <a:pt x="1536" y="160"/>
                </a:cubicBezTo>
                <a:cubicBezTo>
                  <a:pt x="1776" y="240"/>
                  <a:pt x="2040" y="368"/>
                  <a:pt x="2304" y="496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7" name="Freeform 30"/>
          <p:cNvSpPr>
            <a:spLocks/>
          </p:cNvSpPr>
          <p:nvPr/>
        </p:nvSpPr>
        <p:spPr bwMode="auto">
          <a:xfrm>
            <a:off x="3352800" y="4953000"/>
            <a:ext cx="1447800" cy="609600"/>
          </a:xfrm>
          <a:custGeom>
            <a:avLst/>
            <a:gdLst>
              <a:gd name="T0" fmla="*/ 0 w 912"/>
              <a:gd name="T1" fmla="*/ 76200 h 384"/>
              <a:gd name="T2" fmla="*/ 304800 w 912"/>
              <a:gd name="T3" fmla="*/ 0 h 384"/>
              <a:gd name="T4" fmla="*/ 685800 w 912"/>
              <a:gd name="T5" fmla="*/ 76200 h 384"/>
              <a:gd name="T6" fmla="*/ 1143000 w 912"/>
              <a:gd name="T7" fmla="*/ 381000 h 384"/>
              <a:gd name="T8" fmla="*/ 1447800 w 91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384"/>
              <a:gd name="T17" fmla="*/ 912 w 9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384">
                <a:moveTo>
                  <a:pt x="0" y="48"/>
                </a:moveTo>
                <a:cubicBezTo>
                  <a:pt x="60" y="24"/>
                  <a:pt x="120" y="0"/>
                  <a:pt x="192" y="0"/>
                </a:cubicBezTo>
                <a:cubicBezTo>
                  <a:pt x="264" y="0"/>
                  <a:pt x="344" y="8"/>
                  <a:pt x="432" y="48"/>
                </a:cubicBezTo>
                <a:cubicBezTo>
                  <a:pt x="520" y="88"/>
                  <a:pt x="640" y="184"/>
                  <a:pt x="720" y="240"/>
                </a:cubicBezTo>
                <a:cubicBezTo>
                  <a:pt x="800" y="296"/>
                  <a:pt x="856" y="340"/>
                  <a:pt x="912" y="384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8" name="Freeform 31"/>
          <p:cNvSpPr>
            <a:spLocks/>
          </p:cNvSpPr>
          <p:nvPr/>
        </p:nvSpPr>
        <p:spPr bwMode="auto">
          <a:xfrm>
            <a:off x="4953000" y="5715000"/>
            <a:ext cx="381000" cy="381000"/>
          </a:xfrm>
          <a:custGeom>
            <a:avLst/>
            <a:gdLst>
              <a:gd name="T0" fmla="*/ 0 w 240"/>
              <a:gd name="T1" fmla="*/ 0 h 240"/>
              <a:gd name="T2" fmla="*/ 381000 w 240"/>
              <a:gd name="T3" fmla="*/ 381000 h 240"/>
              <a:gd name="T4" fmla="*/ 0 60000 65536"/>
              <a:gd name="T5" fmla="*/ 0 60000 65536"/>
              <a:gd name="T6" fmla="*/ 0 w 240"/>
              <a:gd name="T7" fmla="*/ 0 h 240"/>
              <a:gd name="T8" fmla="*/ 240 w 2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40">
                <a:moveTo>
                  <a:pt x="0" y="0"/>
                </a:moveTo>
                <a:cubicBezTo>
                  <a:pt x="0" y="0"/>
                  <a:pt x="120" y="120"/>
                  <a:pt x="240" y="240"/>
                </a:cubicBez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9" name="Line 32"/>
          <p:cNvSpPr>
            <a:spLocks noChangeShapeType="1"/>
          </p:cNvSpPr>
          <p:nvPr/>
        </p:nvSpPr>
        <p:spPr bwMode="auto">
          <a:xfrm flipH="1">
            <a:off x="2971800" y="2286000"/>
            <a:ext cx="304800" cy="76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0" name="Line 33"/>
          <p:cNvSpPr>
            <a:spLocks noChangeShapeType="1"/>
          </p:cNvSpPr>
          <p:nvPr/>
        </p:nvSpPr>
        <p:spPr bwMode="auto">
          <a:xfrm flipH="1">
            <a:off x="3505200" y="1981200"/>
            <a:ext cx="914400" cy="2286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1" name="Text Box 34"/>
          <p:cNvSpPr txBox="1">
            <a:spLocks noChangeArrowheads="1"/>
          </p:cNvSpPr>
          <p:nvPr/>
        </p:nvSpPr>
        <p:spPr bwMode="auto">
          <a:xfrm>
            <a:off x="6705600" y="33528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FF3300"/>
                </a:solidFill>
              </a:rPr>
              <a:t>dy/dt = </a:t>
            </a:r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0992" name="Line 35"/>
          <p:cNvSpPr>
            <a:spLocks noChangeShapeType="1"/>
          </p:cNvSpPr>
          <p:nvPr/>
        </p:nvSpPr>
        <p:spPr bwMode="auto">
          <a:xfrm flipV="1">
            <a:off x="3414128" y="3162299"/>
            <a:ext cx="670428" cy="236537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3" name="Line 36"/>
          <p:cNvSpPr>
            <a:spLocks noChangeShapeType="1"/>
          </p:cNvSpPr>
          <p:nvPr/>
        </p:nvSpPr>
        <p:spPr bwMode="auto">
          <a:xfrm flipV="1">
            <a:off x="3505200" y="4114800"/>
            <a:ext cx="9906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4" name="Line 37"/>
          <p:cNvSpPr>
            <a:spLocks noChangeShapeType="1"/>
          </p:cNvSpPr>
          <p:nvPr/>
        </p:nvSpPr>
        <p:spPr bwMode="auto">
          <a:xfrm>
            <a:off x="2971800" y="4191000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5" name="Line 38"/>
          <p:cNvSpPr>
            <a:spLocks noChangeShapeType="1"/>
          </p:cNvSpPr>
          <p:nvPr/>
        </p:nvSpPr>
        <p:spPr bwMode="auto">
          <a:xfrm flipV="1">
            <a:off x="4800600" y="5029200"/>
            <a:ext cx="838200" cy="304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6" name="Line 39"/>
          <p:cNvSpPr>
            <a:spLocks noChangeShapeType="1"/>
          </p:cNvSpPr>
          <p:nvPr/>
        </p:nvSpPr>
        <p:spPr bwMode="auto">
          <a:xfrm flipV="1">
            <a:off x="5715000" y="4876800"/>
            <a:ext cx="304800" cy="152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7" name="Line 40"/>
          <p:cNvSpPr>
            <a:spLocks noChangeShapeType="1"/>
          </p:cNvSpPr>
          <p:nvPr/>
        </p:nvSpPr>
        <p:spPr bwMode="auto">
          <a:xfrm flipV="1">
            <a:off x="6172200" y="4191000"/>
            <a:ext cx="1905000" cy="685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8" name="Text Box 41"/>
          <p:cNvSpPr txBox="1">
            <a:spLocks noChangeArrowheads="1"/>
          </p:cNvSpPr>
          <p:nvPr/>
        </p:nvSpPr>
        <p:spPr bwMode="auto">
          <a:xfrm>
            <a:off x="7772400" y="5334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B2B2B2"/>
                </a:solidFill>
              </a:rPr>
              <a:t>dx/dt = </a:t>
            </a:r>
            <a:r>
              <a:rPr lang="en-US" altLang="en-US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41000" name="Text Box 43"/>
          <p:cNvSpPr txBox="1">
            <a:spLocks noChangeArrowheads="1"/>
          </p:cNvSpPr>
          <p:nvPr/>
        </p:nvSpPr>
        <p:spPr bwMode="auto">
          <a:xfrm>
            <a:off x="5791201" y="6019800"/>
            <a:ext cx="1046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FF3300"/>
                </a:solidFill>
              </a:rPr>
              <a:t>y = </a:t>
            </a:r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1001" name="Line 27"/>
          <p:cNvSpPr>
            <a:spLocks noChangeShapeType="1"/>
          </p:cNvSpPr>
          <p:nvPr/>
        </p:nvSpPr>
        <p:spPr bwMode="auto">
          <a:xfrm>
            <a:off x="3352800" y="2133600"/>
            <a:ext cx="0" cy="2895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02" name="Line 29"/>
          <p:cNvSpPr>
            <a:spLocks noChangeShapeType="1"/>
          </p:cNvSpPr>
          <p:nvPr/>
        </p:nvSpPr>
        <p:spPr bwMode="auto">
          <a:xfrm flipH="1">
            <a:off x="5334000" y="2667000"/>
            <a:ext cx="1676400" cy="3505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03" name="Line 46"/>
          <p:cNvSpPr>
            <a:spLocks noChangeShapeType="1"/>
          </p:cNvSpPr>
          <p:nvPr/>
        </p:nvSpPr>
        <p:spPr bwMode="auto">
          <a:xfrm flipH="1" flipV="1">
            <a:off x="3048000" y="24384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05" name="Line 49"/>
          <p:cNvSpPr>
            <a:spLocks noChangeShapeType="1"/>
          </p:cNvSpPr>
          <p:nvPr/>
        </p:nvSpPr>
        <p:spPr bwMode="auto">
          <a:xfrm flipV="1">
            <a:off x="5105402" y="2239962"/>
            <a:ext cx="914398" cy="274638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07" name="Line 60"/>
          <p:cNvSpPr>
            <a:spLocks noChangeShapeType="1"/>
          </p:cNvSpPr>
          <p:nvPr/>
        </p:nvSpPr>
        <p:spPr bwMode="auto">
          <a:xfrm flipH="1">
            <a:off x="2970210" y="2514600"/>
            <a:ext cx="1590" cy="16764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" name="Line 77"/>
          <p:cNvSpPr>
            <a:spLocks noChangeShapeType="1"/>
          </p:cNvSpPr>
          <p:nvPr/>
        </p:nvSpPr>
        <p:spPr bwMode="auto">
          <a:xfrm flipV="1">
            <a:off x="3809998" y="2529541"/>
            <a:ext cx="1241836" cy="41685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60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64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70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274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1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5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66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8710027" y="1957022"/>
            <a:ext cx="3458746" cy="1237511"/>
            <a:chOff x="8710027" y="1957022"/>
            <a:chExt cx="3458746" cy="1237511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0027" y="1957137"/>
              <a:ext cx="3458746" cy="123739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25358" y="1957022"/>
              <a:ext cx="171041" cy="25425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48249" y="1970564"/>
              <a:ext cx="141979" cy="227166"/>
            </a:xfrm>
            <a:prstGeom prst="rect">
              <a:avLst/>
            </a:prstGeom>
          </p:spPr>
        </p:pic>
      </p:grpSp>
      <p:sp>
        <p:nvSpPr>
          <p:cNvPr id="40999" name="Oval 42"/>
          <p:cNvSpPr>
            <a:spLocks noChangeArrowheads="1"/>
          </p:cNvSpPr>
          <p:nvPr/>
        </p:nvSpPr>
        <p:spPr bwMode="auto">
          <a:xfrm>
            <a:off x="5257800" y="6096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6" name="Line 14"/>
          <p:cNvSpPr>
            <a:spLocks noChangeShapeType="1"/>
          </p:cNvSpPr>
          <p:nvPr/>
        </p:nvSpPr>
        <p:spPr bwMode="auto">
          <a:xfrm flipV="1">
            <a:off x="6172200" y="1981200"/>
            <a:ext cx="6858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828800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4953000" y="1524000"/>
            <a:ext cx="12192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 flipV="1">
            <a:off x="5791200" y="24384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0" name="Freeform 18"/>
          <p:cNvSpPr>
            <a:spLocks/>
          </p:cNvSpPr>
          <p:nvPr/>
        </p:nvSpPr>
        <p:spPr bwMode="auto">
          <a:xfrm>
            <a:off x="6248399" y="1905000"/>
            <a:ext cx="2057399" cy="3124200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2" name="Freeform 20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3" name="Freeform 21"/>
          <p:cNvSpPr>
            <a:spLocks/>
          </p:cNvSpPr>
          <p:nvPr/>
        </p:nvSpPr>
        <p:spPr bwMode="auto">
          <a:xfrm>
            <a:off x="6400800" y="1905000"/>
            <a:ext cx="685800" cy="381000"/>
          </a:xfrm>
          <a:custGeom>
            <a:avLst/>
            <a:gdLst>
              <a:gd name="T0" fmla="*/ 0 w 528"/>
              <a:gd name="T1" fmla="*/ 381000 h 336"/>
              <a:gd name="T2" fmla="*/ 311727 w 528"/>
              <a:gd name="T3" fmla="*/ 108857 h 336"/>
              <a:gd name="T4" fmla="*/ 6858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4" name="Line 23"/>
          <p:cNvSpPr>
            <a:spLocks noChangeShapeType="1"/>
          </p:cNvSpPr>
          <p:nvPr/>
        </p:nvSpPr>
        <p:spPr bwMode="auto">
          <a:xfrm flipV="1">
            <a:off x="6858000" y="2895600"/>
            <a:ext cx="8382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5" name="Line 24"/>
          <p:cNvSpPr>
            <a:spLocks noChangeShapeType="1"/>
          </p:cNvSpPr>
          <p:nvPr/>
        </p:nvSpPr>
        <p:spPr bwMode="auto">
          <a:xfrm flipH="1" flipV="1">
            <a:off x="3048000" y="24384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6" name="Freeform 26"/>
          <p:cNvSpPr>
            <a:spLocks/>
          </p:cNvSpPr>
          <p:nvPr/>
        </p:nvSpPr>
        <p:spPr bwMode="auto">
          <a:xfrm>
            <a:off x="3352800" y="1879600"/>
            <a:ext cx="3657600" cy="787400"/>
          </a:xfrm>
          <a:custGeom>
            <a:avLst/>
            <a:gdLst>
              <a:gd name="T0" fmla="*/ 0 w 2304"/>
              <a:gd name="T1" fmla="*/ 254000 h 496"/>
              <a:gd name="T2" fmla="*/ 533400 w 2304"/>
              <a:gd name="T3" fmla="*/ 101600 h 496"/>
              <a:gd name="T4" fmla="*/ 1371600 w 2304"/>
              <a:gd name="T5" fmla="*/ 25400 h 496"/>
              <a:gd name="T6" fmla="*/ 2438400 w 2304"/>
              <a:gd name="T7" fmla="*/ 254000 h 496"/>
              <a:gd name="T8" fmla="*/ 3657600 w 2304"/>
              <a:gd name="T9" fmla="*/ 787400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496"/>
              <a:gd name="T17" fmla="*/ 2304 w 230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496">
                <a:moveTo>
                  <a:pt x="0" y="160"/>
                </a:moveTo>
                <a:cubicBezTo>
                  <a:pt x="96" y="124"/>
                  <a:pt x="192" y="88"/>
                  <a:pt x="336" y="64"/>
                </a:cubicBezTo>
                <a:cubicBezTo>
                  <a:pt x="480" y="40"/>
                  <a:pt x="664" y="0"/>
                  <a:pt x="864" y="16"/>
                </a:cubicBezTo>
                <a:cubicBezTo>
                  <a:pt x="1064" y="32"/>
                  <a:pt x="1296" y="80"/>
                  <a:pt x="1536" y="160"/>
                </a:cubicBezTo>
                <a:cubicBezTo>
                  <a:pt x="1776" y="240"/>
                  <a:pt x="2040" y="368"/>
                  <a:pt x="2304" y="496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7" name="Freeform 28"/>
          <p:cNvSpPr>
            <a:spLocks/>
          </p:cNvSpPr>
          <p:nvPr/>
        </p:nvSpPr>
        <p:spPr bwMode="auto">
          <a:xfrm>
            <a:off x="3352800" y="4953000"/>
            <a:ext cx="1447800" cy="609600"/>
          </a:xfrm>
          <a:custGeom>
            <a:avLst/>
            <a:gdLst>
              <a:gd name="T0" fmla="*/ 0 w 912"/>
              <a:gd name="T1" fmla="*/ 76200 h 384"/>
              <a:gd name="T2" fmla="*/ 304800 w 912"/>
              <a:gd name="T3" fmla="*/ 0 h 384"/>
              <a:gd name="T4" fmla="*/ 685800 w 912"/>
              <a:gd name="T5" fmla="*/ 76200 h 384"/>
              <a:gd name="T6" fmla="*/ 1143000 w 912"/>
              <a:gd name="T7" fmla="*/ 381000 h 384"/>
              <a:gd name="T8" fmla="*/ 1447800 w 91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384"/>
              <a:gd name="T17" fmla="*/ 912 w 9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384">
                <a:moveTo>
                  <a:pt x="0" y="48"/>
                </a:moveTo>
                <a:cubicBezTo>
                  <a:pt x="60" y="24"/>
                  <a:pt x="120" y="0"/>
                  <a:pt x="192" y="0"/>
                </a:cubicBezTo>
                <a:cubicBezTo>
                  <a:pt x="264" y="0"/>
                  <a:pt x="344" y="8"/>
                  <a:pt x="432" y="48"/>
                </a:cubicBezTo>
                <a:cubicBezTo>
                  <a:pt x="520" y="88"/>
                  <a:pt x="640" y="184"/>
                  <a:pt x="720" y="240"/>
                </a:cubicBezTo>
                <a:cubicBezTo>
                  <a:pt x="800" y="296"/>
                  <a:pt x="856" y="340"/>
                  <a:pt x="912" y="384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8" name="Freeform 29"/>
          <p:cNvSpPr>
            <a:spLocks/>
          </p:cNvSpPr>
          <p:nvPr/>
        </p:nvSpPr>
        <p:spPr bwMode="auto">
          <a:xfrm>
            <a:off x="4953000" y="5715000"/>
            <a:ext cx="381000" cy="381000"/>
          </a:xfrm>
          <a:custGeom>
            <a:avLst/>
            <a:gdLst>
              <a:gd name="T0" fmla="*/ 0 w 240"/>
              <a:gd name="T1" fmla="*/ 0 h 240"/>
              <a:gd name="T2" fmla="*/ 381000 w 240"/>
              <a:gd name="T3" fmla="*/ 381000 h 240"/>
              <a:gd name="T4" fmla="*/ 0 60000 65536"/>
              <a:gd name="T5" fmla="*/ 0 60000 65536"/>
              <a:gd name="T6" fmla="*/ 0 w 240"/>
              <a:gd name="T7" fmla="*/ 0 h 240"/>
              <a:gd name="T8" fmla="*/ 240 w 2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40">
                <a:moveTo>
                  <a:pt x="0" y="0"/>
                </a:moveTo>
                <a:cubicBezTo>
                  <a:pt x="0" y="0"/>
                  <a:pt x="120" y="120"/>
                  <a:pt x="240" y="240"/>
                </a:cubicBez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09" name="Line 30"/>
          <p:cNvSpPr>
            <a:spLocks noChangeShapeType="1"/>
          </p:cNvSpPr>
          <p:nvPr/>
        </p:nvSpPr>
        <p:spPr bwMode="auto">
          <a:xfrm flipH="1">
            <a:off x="2971800" y="2286000"/>
            <a:ext cx="304800" cy="76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10" name="Line 31"/>
          <p:cNvSpPr>
            <a:spLocks noChangeShapeType="1"/>
          </p:cNvSpPr>
          <p:nvPr/>
        </p:nvSpPr>
        <p:spPr bwMode="auto">
          <a:xfrm flipH="1">
            <a:off x="3505200" y="1981200"/>
            <a:ext cx="914400" cy="2286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11" name="Freeform 32"/>
          <p:cNvSpPr>
            <a:spLocks/>
          </p:cNvSpPr>
          <p:nvPr/>
        </p:nvSpPr>
        <p:spPr bwMode="auto">
          <a:xfrm>
            <a:off x="5029200" y="2514600"/>
            <a:ext cx="990600" cy="3505200"/>
          </a:xfrm>
          <a:custGeom>
            <a:avLst/>
            <a:gdLst>
              <a:gd name="T0" fmla="*/ 0 w 624"/>
              <a:gd name="T1" fmla="*/ 37690 h 2232"/>
              <a:gd name="T2" fmla="*/ 457200 w 624"/>
              <a:gd name="T3" fmla="*/ 37690 h 2232"/>
              <a:gd name="T4" fmla="*/ 914400 w 624"/>
              <a:gd name="T5" fmla="*/ 263832 h 2232"/>
              <a:gd name="T6" fmla="*/ 914400 w 624"/>
              <a:gd name="T7" fmla="*/ 1093019 h 2232"/>
              <a:gd name="T8" fmla="*/ 762000 w 624"/>
              <a:gd name="T9" fmla="*/ 2072968 h 2232"/>
              <a:gd name="T10" fmla="*/ 381000 w 624"/>
              <a:gd name="T11" fmla="*/ 3505200 h 2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232"/>
              <a:gd name="T20" fmla="*/ 624 w 624"/>
              <a:gd name="T21" fmla="*/ 2232 h 2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232">
                <a:moveTo>
                  <a:pt x="0" y="24"/>
                </a:moveTo>
                <a:cubicBezTo>
                  <a:pt x="96" y="12"/>
                  <a:pt x="192" y="0"/>
                  <a:pt x="288" y="24"/>
                </a:cubicBezTo>
                <a:cubicBezTo>
                  <a:pt x="384" y="48"/>
                  <a:pt x="528" y="56"/>
                  <a:pt x="576" y="168"/>
                </a:cubicBezTo>
                <a:cubicBezTo>
                  <a:pt x="624" y="280"/>
                  <a:pt x="592" y="504"/>
                  <a:pt x="576" y="696"/>
                </a:cubicBezTo>
                <a:cubicBezTo>
                  <a:pt x="560" y="888"/>
                  <a:pt x="536" y="1064"/>
                  <a:pt x="480" y="1320"/>
                </a:cubicBezTo>
                <a:cubicBezTo>
                  <a:pt x="424" y="1576"/>
                  <a:pt x="280" y="2080"/>
                  <a:pt x="240" y="223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12" name="Freeform 33"/>
          <p:cNvSpPr>
            <a:spLocks/>
          </p:cNvSpPr>
          <p:nvPr/>
        </p:nvSpPr>
        <p:spPr bwMode="auto">
          <a:xfrm>
            <a:off x="3352800" y="2590800"/>
            <a:ext cx="1600200" cy="609600"/>
          </a:xfrm>
          <a:custGeom>
            <a:avLst/>
            <a:gdLst>
              <a:gd name="T0" fmla="*/ 0 w 1056"/>
              <a:gd name="T1" fmla="*/ 609600 h 432"/>
              <a:gd name="T2" fmla="*/ 436418 w 1056"/>
              <a:gd name="T3" fmla="*/ 406400 h 432"/>
              <a:gd name="T4" fmla="*/ 1600200 w 1056"/>
              <a:gd name="T5" fmla="*/ 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432"/>
                </a:moveTo>
                <a:cubicBezTo>
                  <a:pt x="56" y="396"/>
                  <a:pt x="112" y="360"/>
                  <a:pt x="288" y="288"/>
                </a:cubicBezTo>
                <a:cubicBezTo>
                  <a:pt x="464" y="216"/>
                  <a:pt x="760" y="108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13" name="Line 34"/>
          <p:cNvSpPr>
            <a:spLocks noChangeShapeType="1"/>
          </p:cNvSpPr>
          <p:nvPr/>
        </p:nvSpPr>
        <p:spPr bwMode="auto">
          <a:xfrm flipV="1">
            <a:off x="4191000" y="2667000"/>
            <a:ext cx="13716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14" name="Line 35"/>
          <p:cNvSpPr>
            <a:spLocks noChangeShapeType="1"/>
          </p:cNvSpPr>
          <p:nvPr/>
        </p:nvSpPr>
        <p:spPr bwMode="auto">
          <a:xfrm flipV="1">
            <a:off x="4648200" y="3581400"/>
            <a:ext cx="12192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15" name="Line 36"/>
          <p:cNvSpPr>
            <a:spLocks noChangeShapeType="1"/>
          </p:cNvSpPr>
          <p:nvPr/>
        </p:nvSpPr>
        <p:spPr bwMode="auto">
          <a:xfrm flipV="1">
            <a:off x="6096000" y="33528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18" name="Line 39"/>
          <p:cNvSpPr>
            <a:spLocks noChangeShapeType="1"/>
          </p:cNvSpPr>
          <p:nvPr/>
        </p:nvSpPr>
        <p:spPr bwMode="auto">
          <a:xfrm flipV="1">
            <a:off x="3505200" y="4114800"/>
            <a:ext cx="9906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19" name="Line 40"/>
          <p:cNvSpPr>
            <a:spLocks noChangeShapeType="1"/>
          </p:cNvSpPr>
          <p:nvPr/>
        </p:nvSpPr>
        <p:spPr bwMode="auto">
          <a:xfrm flipV="1">
            <a:off x="2971800" y="4572000"/>
            <a:ext cx="3048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20" name="Text Box 41"/>
          <p:cNvSpPr txBox="1">
            <a:spLocks noChangeArrowheads="1"/>
          </p:cNvSpPr>
          <p:nvPr/>
        </p:nvSpPr>
        <p:spPr bwMode="auto">
          <a:xfrm>
            <a:off x="6705600" y="33528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FF3300"/>
                </a:solidFill>
              </a:rPr>
              <a:t>dy/dt = </a:t>
            </a:r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2021" name="Line 42"/>
          <p:cNvSpPr>
            <a:spLocks noChangeShapeType="1"/>
          </p:cNvSpPr>
          <p:nvPr/>
        </p:nvSpPr>
        <p:spPr bwMode="auto">
          <a:xfrm>
            <a:off x="2971800" y="4191000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22" name="Line 43"/>
          <p:cNvSpPr>
            <a:spLocks noChangeShapeType="1"/>
          </p:cNvSpPr>
          <p:nvPr/>
        </p:nvSpPr>
        <p:spPr bwMode="auto">
          <a:xfrm flipV="1">
            <a:off x="4800600" y="5029200"/>
            <a:ext cx="838200" cy="304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23" name="Line 44"/>
          <p:cNvSpPr>
            <a:spLocks noChangeShapeType="1"/>
          </p:cNvSpPr>
          <p:nvPr/>
        </p:nvSpPr>
        <p:spPr bwMode="auto">
          <a:xfrm flipV="1">
            <a:off x="5715000" y="4876800"/>
            <a:ext cx="304800" cy="152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24" name="Line 45"/>
          <p:cNvSpPr>
            <a:spLocks noChangeShapeType="1"/>
          </p:cNvSpPr>
          <p:nvPr/>
        </p:nvSpPr>
        <p:spPr bwMode="auto">
          <a:xfrm flipV="1">
            <a:off x="6172200" y="4191000"/>
            <a:ext cx="1905000" cy="685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25" name="Text Box 46"/>
          <p:cNvSpPr txBox="1">
            <a:spLocks noChangeArrowheads="1"/>
          </p:cNvSpPr>
          <p:nvPr/>
        </p:nvSpPr>
        <p:spPr bwMode="auto">
          <a:xfrm>
            <a:off x="7772400" y="5334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B2B2B2"/>
                </a:solidFill>
              </a:rPr>
              <a:t>dx/dt = </a:t>
            </a:r>
            <a:r>
              <a:rPr lang="en-US" altLang="en-US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42026" name="Line 27"/>
          <p:cNvSpPr>
            <a:spLocks noChangeShapeType="1"/>
          </p:cNvSpPr>
          <p:nvPr/>
        </p:nvSpPr>
        <p:spPr bwMode="auto">
          <a:xfrm flipH="1">
            <a:off x="5334000" y="2667000"/>
            <a:ext cx="1676400" cy="3505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29" name="Line 50"/>
          <p:cNvSpPr>
            <a:spLocks noChangeShapeType="1"/>
          </p:cNvSpPr>
          <p:nvPr/>
        </p:nvSpPr>
        <p:spPr bwMode="auto">
          <a:xfrm flipV="1">
            <a:off x="6172200" y="1981200"/>
            <a:ext cx="6858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30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31" name="Line 25"/>
          <p:cNvSpPr>
            <a:spLocks noChangeShapeType="1"/>
          </p:cNvSpPr>
          <p:nvPr/>
        </p:nvSpPr>
        <p:spPr bwMode="auto">
          <a:xfrm>
            <a:off x="3352800" y="2133600"/>
            <a:ext cx="0" cy="2895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032" name="Oval 47"/>
          <p:cNvSpPr>
            <a:spLocks noChangeArrowheads="1"/>
          </p:cNvSpPr>
          <p:nvPr/>
        </p:nvSpPr>
        <p:spPr bwMode="auto">
          <a:xfrm>
            <a:off x="5257800" y="6096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2034" name="Line 61"/>
          <p:cNvSpPr>
            <a:spLocks noChangeShapeType="1"/>
          </p:cNvSpPr>
          <p:nvPr/>
        </p:nvSpPr>
        <p:spPr bwMode="auto">
          <a:xfrm flipH="1">
            <a:off x="2971799" y="2514600"/>
            <a:ext cx="1" cy="16764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 flipV="1">
            <a:off x="2971799" y="3428999"/>
            <a:ext cx="319673" cy="1333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" name="Line 35"/>
          <p:cNvSpPr>
            <a:spLocks noChangeShapeType="1"/>
          </p:cNvSpPr>
          <p:nvPr/>
        </p:nvSpPr>
        <p:spPr bwMode="auto">
          <a:xfrm flipV="1">
            <a:off x="3414128" y="3162299"/>
            <a:ext cx="670428" cy="236537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" name="Line 77"/>
          <p:cNvSpPr>
            <a:spLocks noChangeShapeType="1"/>
          </p:cNvSpPr>
          <p:nvPr/>
        </p:nvSpPr>
        <p:spPr bwMode="auto">
          <a:xfrm flipV="1">
            <a:off x="3809998" y="2529541"/>
            <a:ext cx="1241836" cy="41685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3" name="Line 49"/>
          <p:cNvSpPr>
            <a:spLocks noChangeShapeType="1"/>
          </p:cNvSpPr>
          <p:nvPr/>
        </p:nvSpPr>
        <p:spPr bwMode="auto">
          <a:xfrm flipV="1">
            <a:off x="5105402" y="2239962"/>
            <a:ext cx="914398" cy="274638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66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70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76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298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7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1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72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8710027" y="1957022"/>
            <a:ext cx="3458746" cy="1237511"/>
            <a:chOff x="8710027" y="1957022"/>
            <a:chExt cx="3458746" cy="1237511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0027" y="1957137"/>
              <a:ext cx="3458746" cy="123739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25358" y="1957022"/>
              <a:ext cx="171041" cy="25425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48249" y="1970564"/>
              <a:ext cx="141979" cy="227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8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828800" y="1152525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4953000" y="1524000"/>
            <a:ext cx="12192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V="1">
            <a:off x="5791200" y="24384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5" name="Freeform 18"/>
          <p:cNvSpPr>
            <a:spLocks/>
          </p:cNvSpPr>
          <p:nvPr/>
        </p:nvSpPr>
        <p:spPr bwMode="auto">
          <a:xfrm>
            <a:off x="6248398" y="1904302"/>
            <a:ext cx="2057401" cy="3150066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7" name="Freeform 20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8" name="Freeform 21"/>
          <p:cNvSpPr>
            <a:spLocks/>
          </p:cNvSpPr>
          <p:nvPr/>
        </p:nvSpPr>
        <p:spPr bwMode="auto">
          <a:xfrm>
            <a:off x="6400800" y="1905000"/>
            <a:ext cx="685800" cy="381000"/>
          </a:xfrm>
          <a:custGeom>
            <a:avLst/>
            <a:gdLst>
              <a:gd name="T0" fmla="*/ 0 w 528"/>
              <a:gd name="T1" fmla="*/ 381000 h 336"/>
              <a:gd name="T2" fmla="*/ 311727 w 528"/>
              <a:gd name="T3" fmla="*/ 108857 h 336"/>
              <a:gd name="T4" fmla="*/ 6858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 flipV="1">
            <a:off x="6858000" y="2895600"/>
            <a:ext cx="8382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0" name="Freeform 26"/>
          <p:cNvSpPr>
            <a:spLocks/>
          </p:cNvSpPr>
          <p:nvPr/>
        </p:nvSpPr>
        <p:spPr bwMode="auto">
          <a:xfrm>
            <a:off x="3352800" y="1879600"/>
            <a:ext cx="3657600" cy="787400"/>
          </a:xfrm>
          <a:custGeom>
            <a:avLst/>
            <a:gdLst>
              <a:gd name="T0" fmla="*/ 0 w 2304"/>
              <a:gd name="T1" fmla="*/ 254000 h 496"/>
              <a:gd name="T2" fmla="*/ 533400 w 2304"/>
              <a:gd name="T3" fmla="*/ 101600 h 496"/>
              <a:gd name="T4" fmla="*/ 1371600 w 2304"/>
              <a:gd name="T5" fmla="*/ 25400 h 496"/>
              <a:gd name="T6" fmla="*/ 2438400 w 2304"/>
              <a:gd name="T7" fmla="*/ 254000 h 496"/>
              <a:gd name="T8" fmla="*/ 3657600 w 2304"/>
              <a:gd name="T9" fmla="*/ 787400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496"/>
              <a:gd name="T17" fmla="*/ 2304 w 230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496">
                <a:moveTo>
                  <a:pt x="0" y="160"/>
                </a:moveTo>
                <a:cubicBezTo>
                  <a:pt x="96" y="124"/>
                  <a:pt x="192" y="88"/>
                  <a:pt x="336" y="64"/>
                </a:cubicBezTo>
                <a:cubicBezTo>
                  <a:pt x="480" y="40"/>
                  <a:pt x="664" y="0"/>
                  <a:pt x="864" y="16"/>
                </a:cubicBezTo>
                <a:cubicBezTo>
                  <a:pt x="1064" y="32"/>
                  <a:pt x="1296" y="80"/>
                  <a:pt x="1536" y="160"/>
                </a:cubicBezTo>
                <a:cubicBezTo>
                  <a:pt x="1776" y="240"/>
                  <a:pt x="2040" y="368"/>
                  <a:pt x="2304" y="496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1" name="Freeform 28"/>
          <p:cNvSpPr>
            <a:spLocks/>
          </p:cNvSpPr>
          <p:nvPr/>
        </p:nvSpPr>
        <p:spPr bwMode="auto">
          <a:xfrm>
            <a:off x="3352800" y="4953000"/>
            <a:ext cx="1447800" cy="609600"/>
          </a:xfrm>
          <a:custGeom>
            <a:avLst/>
            <a:gdLst>
              <a:gd name="T0" fmla="*/ 0 w 912"/>
              <a:gd name="T1" fmla="*/ 76200 h 384"/>
              <a:gd name="T2" fmla="*/ 304800 w 912"/>
              <a:gd name="T3" fmla="*/ 0 h 384"/>
              <a:gd name="T4" fmla="*/ 685800 w 912"/>
              <a:gd name="T5" fmla="*/ 76200 h 384"/>
              <a:gd name="T6" fmla="*/ 1143000 w 912"/>
              <a:gd name="T7" fmla="*/ 381000 h 384"/>
              <a:gd name="T8" fmla="*/ 1447800 w 91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384"/>
              <a:gd name="T17" fmla="*/ 912 w 9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384">
                <a:moveTo>
                  <a:pt x="0" y="48"/>
                </a:moveTo>
                <a:cubicBezTo>
                  <a:pt x="60" y="24"/>
                  <a:pt x="120" y="0"/>
                  <a:pt x="192" y="0"/>
                </a:cubicBezTo>
                <a:cubicBezTo>
                  <a:pt x="264" y="0"/>
                  <a:pt x="344" y="8"/>
                  <a:pt x="432" y="48"/>
                </a:cubicBezTo>
                <a:cubicBezTo>
                  <a:pt x="520" y="88"/>
                  <a:pt x="640" y="184"/>
                  <a:pt x="720" y="240"/>
                </a:cubicBezTo>
                <a:cubicBezTo>
                  <a:pt x="800" y="296"/>
                  <a:pt x="856" y="340"/>
                  <a:pt x="912" y="384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2" name="Freeform 29"/>
          <p:cNvSpPr>
            <a:spLocks/>
          </p:cNvSpPr>
          <p:nvPr/>
        </p:nvSpPr>
        <p:spPr bwMode="auto">
          <a:xfrm>
            <a:off x="4953000" y="5715000"/>
            <a:ext cx="381000" cy="381000"/>
          </a:xfrm>
          <a:custGeom>
            <a:avLst/>
            <a:gdLst>
              <a:gd name="T0" fmla="*/ 0 w 240"/>
              <a:gd name="T1" fmla="*/ 0 h 240"/>
              <a:gd name="T2" fmla="*/ 381000 w 240"/>
              <a:gd name="T3" fmla="*/ 381000 h 240"/>
              <a:gd name="T4" fmla="*/ 0 60000 65536"/>
              <a:gd name="T5" fmla="*/ 0 60000 65536"/>
              <a:gd name="T6" fmla="*/ 0 w 240"/>
              <a:gd name="T7" fmla="*/ 0 h 240"/>
              <a:gd name="T8" fmla="*/ 240 w 2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40">
                <a:moveTo>
                  <a:pt x="0" y="0"/>
                </a:moveTo>
                <a:cubicBezTo>
                  <a:pt x="0" y="0"/>
                  <a:pt x="120" y="120"/>
                  <a:pt x="240" y="240"/>
                </a:cubicBez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3" name="Line 30"/>
          <p:cNvSpPr>
            <a:spLocks noChangeShapeType="1"/>
          </p:cNvSpPr>
          <p:nvPr/>
        </p:nvSpPr>
        <p:spPr bwMode="auto">
          <a:xfrm flipH="1">
            <a:off x="2971800" y="2286000"/>
            <a:ext cx="304800" cy="76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4" name="Line 31"/>
          <p:cNvSpPr>
            <a:spLocks noChangeShapeType="1"/>
          </p:cNvSpPr>
          <p:nvPr/>
        </p:nvSpPr>
        <p:spPr bwMode="auto">
          <a:xfrm flipH="1">
            <a:off x="3505200" y="1981200"/>
            <a:ext cx="914400" cy="2286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5" name="Freeform 32"/>
          <p:cNvSpPr>
            <a:spLocks/>
          </p:cNvSpPr>
          <p:nvPr/>
        </p:nvSpPr>
        <p:spPr bwMode="auto">
          <a:xfrm>
            <a:off x="5029200" y="2514600"/>
            <a:ext cx="990600" cy="3505200"/>
          </a:xfrm>
          <a:custGeom>
            <a:avLst/>
            <a:gdLst>
              <a:gd name="T0" fmla="*/ 0 w 624"/>
              <a:gd name="T1" fmla="*/ 37690 h 2232"/>
              <a:gd name="T2" fmla="*/ 457200 w 624"/>
              <a:gd name="T3" fmla="*/ 37690 h 2232"/>
              <a:gd name="T4" fmla="*/ 914400 w 624"/>
              <a:gd name="T5" fmla="*/ 263832 h 2232"/>
              <a:gd name="T6" fmla="*/ 914400 w 624"/>
              <a:gd name="T7" fmla="*/ 1093019 h 2232"/>
              <a:gd name="T8" fmla="*/ 762000 w 624"/>
              <a:gd name="T9" fmla="*/ 2072968 h 2232"/>
              <a:gd name="T10" fmla="*/ 381000 w 624"/>
              <a:gd name="T11" fmla="*/ 3505200 h 2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232"/>
              <a:gd name="T20" fmla="*/ 624 w 624"/>
              <a:gd name="T21" fmla="*/ 2232 h 2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232">
                <a:moveTo>
                  <a:pt x="0" y="24"/>
                </a:moveTo>
                <a:cubicBezTo>
                  <a:pt x="96" y="12"/>
                  <a:pt x="192" y="0"/>
                  <a:pt x="288" y="24"/>
                </a:cubicBezTo>
                <a:cubicBezTo>
                  <a:pt x="384" y="48"/>
                  <a:pt x="528" y="56"/>
                  <a:pt x="576" y="168"/>
                </a:cubicBezTo>
                <a:cubicBezTo>
                  <a:pt x="624" y="280"/>
                  <a:pt x="592" y="504"/>
                  <a:pt x="576" y="696"/>
                </a:cubicBezTo>
                <a:cubicBezTo>
                  <a:pt x="560" y="888"/>
                  <a:pt x="536" y="1064"/>
                  <a:pt x="480" y="1320"/>
                </a:cubicBezTo>
                <a:cubicBezTo>
                  <a:pt x="424" y="1576"/>
                  <a:pt x="280" y="2080"/>
                  <a:pt x="240" y="223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6" name="Freeform 33"/>
          <p:cNvSpPr>
            <a:spLocks/>
          </p:cNvSpPr>
          <p:nvPr/>
        </p:nvSpPr>
        <p:spPr bwMode="auto">
          <a:xfrm>
            <a:off x="3352800" y="2565400"/>
            <a:ext cx="1676399" cy="635000"/>
          </a:xfrm>
          <a:custGeom>
            <a:avLst/>
            <a:gdLst>
              <a:gd name="T0" fmla="*/ 0 w 1056"/>
              <a:gd name="T1" fmla="*/ 609600 h 432"/>
              <a:gd name="T2" fmla="*/ 477982 w 1056"/>
              <a:gd name="T3" fmla="*/ 406400 h 432"/>
              <a:gd name="T4" fmla="*/ 1752600 w 1056"/>
              <a:gd name="T5" fmla="*/ 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432"/>
                </a:moveTo>
                <a:cubicBezTo>
                  <a:pt x="56" y="396"/>
                  <a:pt x="112" y="360"/>
                  <a:pt x="288" y="288"/>
                </a:cubicBezTo>
                <a:cubicBezTo>
                  <a:pt x="464" y="216"/>
                  <a:pt x="760" y="108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7" name="Line 34"/>
          <p:cNvSpPr>
            <a:spLocks noChangeShapeType="1"/>
          </p:cNvSpPr>
          <p:nvPr/>
        </p:nvSpPr>
        <p:spPr bwMode="auto">
          <a:xfrm flipV="1">
            <a:off x="4191000" y="2667000"/>
            <a:ext cx="13716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8" name="Line 35"/>
          <p:cNvSpPr>
            <a:spLocks noChangeShapeType="1"/>
          </p:cNvSpPr>
          <p:nvPr/>
        </p:nvSpPr>
        <p:spPr bwMode="auto">
          <a:xfrm flipV="1">
            <a:off x="4648200" y="3581400"/>
            <a:ext cx="12192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39" name="Line 36"/>
          <p:cNvSpPr>
            <a:spLocks noChangeShapeType="1"/>
          </p:cNvSpPr>
          <p:nvPr/>
        </p:nvSpPr>
        <p:spPr bwMode="auto">
          <a:xfrm flipV="1">
            <a:off x="6096000" y="33528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42" name="Line 39"/>
          <p:cNvSpPr>
            <a:spLocks noChangeShapeType="1"/>
          </p:cNvSpPr>
          <p:nvPr/>
        </p:nvSpPr>
        <p:spPr bwMode="auto">
          <a:xfrm flipV="1">
            <a:off x="3505200" y="4114800"/>
            <a:ext cx="9906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43" name="Line 40"/>
          <p:cNvSpPr>
            <a:spLocks noChangeShapeType="1"/>
          </p:cNvSpPr>
          <p:nvPr/>
        </p:nvSpPr>
        <p:spPr bwMode="auto">
          <a:xfrm flipV="1">
            <a:off x="2971800" y="4572000"/>
            <a:ext cx="3048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44" name="Freeform 41"/>
          <p:cNvSpPr>
            <a:spLocks/>
          </p:cNvSpPr>
          <p:nvPr/>
        </p:nvSpPr>
        <p:spPr bwMode="auto">
          <a:xfrm>
            <a:off x="4648200" y="2819400"/>
            <a:ext cx="685800" cy="1752600"/>
          </a:xfrm>
          <a:custGeom>
            <a:avLst/>
            <a:gdLst>
              <a:gd name="T0" fmla="*/ 685800 w 432"/>
              <a:gd name="T1" fmla="*/ 1752600 h 1104"/>
              <a:gd name="T2" fmla="*/ 457200 w 432"/>
              <a:gd name="T3" fmla="*/ 838200 h 1104"/>
              <a:gd name="T4" fmla="*/ 152400 w 432"/>
              <a:gd name="T5" fmla="*/ 228600 h 1104"/>
              <a:gd name="T6" fmla="*/ 0 w 432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104"/>
              <a:gd name="T14" fmla="*/ 432 w 43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104">
                <a:moveTo>
                  <a:pt x="432" y="1104"/>
                </a:moveTo>
                <a:cubicBezTo>
                  <a:pt x="388" y="896"/>
                  <a:pt x="344" y="688"/>
                  <a:pt x="288" y="528"/>
                </a:cubicBezTo>
                <a:cubicBezTo>
                  <a:pt x="232" y="368"/>
                  <a:pt x="144" y="232"/>
                  <a:pt x="96" y="144"/>
                </a:cubicBezTo>
                <a:cubicBezTo>
                  <a:pt x="48" y="56"/>
                  <a:pt x="24" y="28"/>
                  <a:pt x="0" y="0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45" name="Text Box 42"/>
          <p:cNvSpPr txBox="1">
            <a:spLocks noChangeArrowheads="1"/>
          </p:cNvSpPr>
          <p:nvPr/>
        </p:nvSpPr>
        <p:spPr bwMode="auto">
          <a:xfrm>
            <a:off x="6705600" y="33528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FF3300"/>
                </a:solidFill>
              </a:rPr>
              <a:t>dy/dt = </a:t>
            </a:r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3046" name="Line 43"/>
          <p:cNvSpPr>
            <a:spLocks noChangeShapeType="1"/>
          </p:cNvSpPr>
          <p:nvPr/>
        </p:nvSpPr>
        <p:spPr bwMode="auto">
          <a:xfrm>
            <a:off x="2971800" y="4191000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47" name="Line 44"/>
          <p:cNvSpPr>
            <a:spLocks noChangeShapeType="1"/>
          </p:cNvSpPr>
          <p:nvPr/>
        </p:nvSpPr>
        <p:spPr bwMode="auto">
          <a:xfrm flipV="1">
            <a:off x="4800600" y="5029200"/>
            <a:ext cx="838200" cy="304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48" name="Line 45"/>
          <p:cNvSpPr>
            <a:spLocks noChangeShapeType="1"/>
          </p:cNvSpPr>
          <p:nvPr/>
        </p:nvSpPr>
        <p:spPr bwMode="auto">
          <a:xfrm flipV="1">
            <a:off x="5715000" y="4876800"/>
            <a:ext cx="304800" cy="152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49" name="Line 46"/>
          <p:cNvSpPr>
            <a:spLocks noChangeShapeType="1"/>
          </p:cNvSpPr>
          <p:nvPr/>
        </p:nvSpPr>
        <p:spPr bwMode="auto">
          <a:xfrm flipV="1">
            <a:off x="6172200" y="4191000"/>
            <a:ext cx="1905000" cy="685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50" name="Freeform 47"/>
          <p:cNvSpPr>
            <a:spLocks/>
          </p:cNvSpPr>
          <p:nvPr/>
        </p:nvSpPr>
        <p:spPr bwMode="auto">
          <a:xfrm>
            <a:off x="7162800" y="4572000"/>
            <a:ext cx="152400" cy="838200"/>
          </a:xfrm>
          <a:custGeom>
            <a:avLst/>
            <a:gdLst>
              <a:gd name="T0" fmla="*/ 0 w 144"/>
              <a:gd name="T1" fmla="*/ 0 h 672"/>
              <a:gd name="T2" fmla="*/ 101600 w 144"/>
              <a:gd name="T3" fmla="*/ 359229 h 672"/>
              <a:gd name="T4" fmla="*/ 152400 w 144"/>
              <a:gd name="T5" fmla="*/ 838200 h 672"/>
              <a:gd name="T6" fmla="*/ 0 60000 65536"/>
              <a:gd name="T7" fmla="*/ 0 60000 65536"/>
              <a:gd name="T8" fmla="*/ 0 60000 65536"/>
              <a:gd name="T9" fmla="*/ 0 w 144"/>
              <a:gd name="T10" fmla="*/ 0 h 672"/>
              <a:gd name="T11" fmla="*/ 144 w 14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72">
                <a:moveTo>
                  <a:pt x="0" y="0"/>
                </a:moveTo>
                <a:cubicBezTo>
                  <a:pt x="36" y="88"/>
                  <a:pt x="72" y="176"/>
                  <a:pt x="96" y="288"/>
                </a:cubicBezTo>
                <a:cubicBezTo>
                  <a:pt x="120" y="400"/>
                  <a:pt x="132" y="536"/>
                  <a:pt x="144" y="672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51" name="Text Box 48"/>
          <p:cNvSpPr txBox="1">
            <a:spLocks noChangeArrowheads="1"/>
          </p:cNvSpPr>
          <p:nvPr/>
        </p:nvSpPr>
        <p:spPr bwMode="auto">
          <a:xfrm>
            <a:off x="7772400" y="5334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B2B2B2"/>
                </a:solidFill>
              </a:rPr>
              <a:t>dx/dt = </a:t>
            </a:r>
            <a:r>
              <a:rPr lang="en-US" altLang="en-US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43054" name="Line 53"/>
          <p:cNvSpPr>
            <a:spLocks noChangeShapeType="1"/>
          </p:cNvSpPr>
          <p:nvPr/>
        </p:nvSpPr>
        <p:spPr bwMode="auto">
          <a:xfrm flipV="1">
            <a:off x="6172200" y="1981200"/>
            <a:ext cx="6858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55" name="Line 54"/>
          <p:cNvSpPr>
            <a:spLocks noChangeShapeType="1"/>
          </p:cNvSpPr>
          <p:nvPr/>
        </p:nvSpPr>
        <p:spPr bwMode="auto">
          <a:xfrm flipH="1" flipV="1">
            <a:off x="3048000" y="24384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57" name="Line 27"/>
          <p:cNvSpPr>
            <a:spLocks noChangeShapeType="1"/>
          </p:cNvSpPr>
          <p:nvPr/>
        </p:nvSpPr>
        <p:spPr bwMode="auto">
          <a:xfrm flipH="1">
            <a:off x="5334000" y="2667000"/>
            <a:ext cx="1676400" cy="3505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058" name="Oval 55"/>
          <p:cNvSpPr>
            <a:spLocks noChangeArrowheads="1"/>
          </p:cNvSpPr>
          <p:nvPr/>
        </p:nvSpPr>
        <p:spPr bwMode="auto">
          <a:xfrm>
            <a:off x="5257800" y="6096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3061" name="Line 66"/>
          <p:cNvSpPr>
            <a:spLocks noChangeShapeType="1"/>
          </p:cNvSpPr>
          <p:nvPr/>
        </p:nvSpPr>
        <p:spPr bwMode="auto">
          <a:xfrm flipH="1">
            <a:off x="2971799" y="2514599"/>
            <a:ext cx="1" cy="167639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3" name="Line 19"/>
          <p:cNvSpPr>
            <a:spLocks noChangeShapeType="1"/>
          </p:cNvSpPr>
          <p:nvPr/>
        </p:nvSpPr>
        <p:spPr bwMode="auto">
          <a:xfrm flipV="1">
            <a:off x="2971799" y="3428999"/>
            <a:ext cx="319673" cy="1333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 flipV="1">
            <a:off x="3414128" y="3162299"/>
            <a:ext cx="670428" cy="236537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5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3352800" y="2133600"/>
            <a:ext cx="0" cy="2895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" name="Line 77"/>
          <p:cNvSpPr>
            <a:spLocks noChangeShapeType="1"/>
          </p:cNvSpPr>
          <p:nvPr/>
        </p:nvSpPr>
        <p:spPr bwMode="auto">
          <a:xfrm flipV="1">
            <a:off x="3809998" y="2529541"/>
            <a:ext cx="1241836" cy="41685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8" name="Line 49"/>
          <p:cNvSpPr>
            <a:spLocks noChangeShapeType="1"/>
          </p:cNvSpPr>
          <p:nvPr/>
        </p:nvSpPr>
        <p:spPr bwMode="auto">
          <a:xfrm flipV="1">
            <a:off x="5105402" y="2239962"/>
            <a:ext cx="914398" cy="274638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70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71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75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81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323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76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77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710027" y="1957022"/>
            <a:ext cx="3458746" cy="1237511"/>
            <a:chOff x="8710027" y="1957022"/>
            <a:chExt cx="3458746" cy="1237511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0027" y="1957137"/>
              <a:ext cx="3458746" cy="123739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25358" y="1957022"/>
              <a:ext cx="171041" cy="25425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48249" y="1970564"/>
              <a:ext cx="141979" cy="227166"/>
            </a:xfrm>
            <a:prstGeom prst="rect">
              <a:avLst/>
            </a:prstGeom>
          </p:spPr>
        </p:pic>
      </p:grpSp>
      <p:sp>
        <p:nvSpPr>
          <p:cNvPr id="43060" name="Line 65"/>
          <p:cNvSpPr>
            <a:spLocks noChangeShapeType="1"/>
          </p:cNvSpPr>
          <p:nvPr/>
        </p:nvSpPr>
        <p:spPr bwMode="auto">
          <a:xfrm>
            <a:off x="8035408" y="1143000"/>
            <a:ext cx="259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828800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4953000" y="1524000"/>
            <a:ext cx="12192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 flipV="1">
            <a:off x="5791200" y="24384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49" name="Freeform 18"/>
          <p:cNvSpPr>
            <a:spLocks/>
          </p:cNvSpPr>
          <p:nvPr/>
        </p:nvSpPr>
        <p:spPr bwMode="auto">
          <a:xfrm>
            <a:off x="6248400" y="1905000"/>
            <a:ext cx="2057399" cy="3154362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51" name="Freeform 20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52" name="Freeform 21"/>
          <p:cNvSpPr>
            <a:spLocks/>
          </p:cNvSpPr>
          <p:nvPr/>
        </p:nvSpPr>
        <p:spPr bwMode="auto">
          <a:xfrm>
            <a:off x="6400800" y="1905000"/>
            <a:ext cx="685800" cy="381000"/>
          </a:xfrm>
          <a:custGeom>
            <a:avLst/>
            <a:gdLst>
              <a:gd name="T0" fmla="*/ 0 w 528"/>
              <a:gd name="T1" fmla="*/ 381000 h 336"/>
              <a:gd name="T2" fmla="*/ 311727 w 528"/>
              <a:gd name="T3" fmla="*/ 108857 h 336"/>
              <a:gd name="T4" fmla="*/ 6858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53" name="Text Box 23"/>
          <p:cNvSpPr txBox="1">
            <a:spLocks noChangeArrowheads="1"/>
          </p:cNvSpPr>
          <p:nvPr/>
        </p:nvSpPr>
        <p:spPr bwMode="auto">
          <a:xfrm>
            <a:off x="7772400" y="5334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B2B2B2"/>
                </a:solidFill>
              </a:rPr>
              <a:t>dx/dt = </a:t>
            </a:r>
            <a:r>
              <a:rPr lang="en-US" altLang="en-US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44054" name="Line 24"/>
          <p:cNvSpPr>
            <a:spLocks noChangeShapeType="1"/>
          </p:cNvSpPr>
          <p:nvPr/>
        </p:nvSpPr>
        <p:spPr bwMode="auto">
          <a:xfrm flipV="1">
            <a:off x="6858000" y="2895600"/>
            <a:ext cx="8382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55" name="Line 26"/>
          <p:cNvSpPr>
            <a:spLocks noChangeShapeType="1"/>
          </p:cNvSpPr>
          <p:nvPr/>
        </p:nvSpPr>
        <p:spPr bwMode="auto">
          <a:xfrm>
            <a:off x="2971800" y="4191000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56" name="Freeform 28"/>
          <p:cNvSpPr>
            <a:spLocks/>
          </p:cNvSpPr>
          <p:nvPr/>
        </p:nvSpPr>
        <p:spPr bwMode="auto">
          <a:xfrm>
            <a:off x="3352800" y="1879600"/>
            <a:ext cx="3657600" cy="787400"/>
          </a:xfrm>
          <a:custGeom>
            <a:avLst/>
            <a:gdLst>
              <a:gd name="T0" fmla="*/ 0 w 2304"/>
              <a:gd name="T1" fmla="*/ 254000 h 496"/>
              <a:gd name="T2" fmla="*/ 533400 w 2304"/>
              <a:gd name="T3" fmla="*/ 101600 h 496"/>
              <a:gd name="T4" fmla="*/ 1371600 w 2304"/>
              <a:gd name="T5" fmla="*/ 25400 h 496"/>
              <a:gd name="T6" fmla="*/ 2438400 w 2304"/>
              <a:gd name="T7" fmla="*/ 254000 h 496"/>
              <a:gd name="T8" fmla="*/ 3657600 w 2304"/>
              <a:gd name="T9" fmla="*/ 787400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496"/>
              <a:gd name="T17" fmla="*/ 2304 w 230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496">
                <a:moveTo>
                  <a:pt x="0" y="160"/>
                </a:moveTo>
                <a:cubicBezTo>
                  <a:pt x="96" y="124"/>
                  <a:pt x="192" y="88"/>
                  <a:pt x="336" y="64"/>
                </a:cubicBezTo>
                <a:cubicBezTo>
                  <a:pt x="480" y="40"/>
                  <a:pt x="664" y="0"/>
                  <a:pt x="864" y="16"/>
                </a:cubicBezTo>
                <a:cubicBezTo>
                  <a:pt x="1064" y="32"/>
                  <a:pt x="1296" y="80"/>
                  <a:pt x="1536" y="160"/>
                </a:cubicBezTo>
                <a:cubicBezTo>
                  <a:pt x="1776" y="240"/>
                  <a:pt x="2040" y="368"/>
                  <a:pt x="2304" y="49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57" name="Freeform 30"/>
          <p:cNvSpPr>
            <a:spLocks/>
          </p:cNvSpPr>
          <p:nvPr/>
        </p:nvSpPr>
        <p:spPr bwMode="auto">
          <a:xfrm>
            <a:off x="3352800" y="4953000"/>
            <a:ext cx="1447800" cy="609600"/>
          </a:xfrm>
          <a:custGeom>
            <a:avLst/>
            <a:gdLst>
              <a:gd name="T0" fmla="*/ 0 w 912"/>
              <a:gd name="T1" fmla="*/ 76200 h 384"/>
              <a:gd name="T2" fmla="*/ 304800 w 912"/>
              <a:gd name="T3" fmla="*/ 0 h 384"/>
              <a:gd name="T4" fmla="*/ 685800 w 912"/>
              <a:gd name="T5" fmla="*/ 76200 h 384"/>
              <a:gd name="T6" fmla="*/ 1143000 w 912"/>
              <a:gd name="T7" fmla="*/ 381000 h 384"/>
              <a:gd name="T8" fmla="*/ 1447800 w 91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384"/>
              <a:gd name="T17" fmla="*/ 912 w 9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384">
                <a:moveTo>
                  <a:pt x="0" y="48"/>
                </a:moveTo>
                <a:cubicBezTo>
                  <a:pt x="60" y="24"/>
                  <a:pt x="120" y="0"/>
                  <a:pt x="192" y="0"/>
                </a:cubicBezTo>
                <a:cubicBezTo>
                  <a:pt x="264" y="0"/>
                  <a:pt x="344" y="8"/>
                  <a:pt x="432" y="48"/>
                </a:cubicBezTo>
                <a:cubicBezTo>
                  <a:pt x="520" y="88"/>
                  <a:pt x="640" y="184"/>
                  <a:pt x="720" y="240"/>
                </a:cubicBezTo>
                <a:cubicBezTo>
                  <a:pt x="800" y="296"/>
                  <a:pt x="856" y="340"/>
                  <a:pt x="912" y="3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58" name="Freeform 31"/>
          <p:cNvSpPr>
            <a:spLocks/>
          </p:cNvSpPr>
          <p:nvPr/>
        </p:nvSpPr>
        <p:spPr bwMode="auto">
          <a:xfrm>
            <a:off x="4953000" y="5715000"/>
            <a:ext cx="381000" cy="381000"/>
          </a:xfrm>
          <a:custGeom>
            <a:avLst/>
            <a:gdLst>
              <a:gd name="T0" fmla="*/ 0 w 240"/>
              <a:gd name="T1" fmla="*/ 0 h 240"/>
              <a:gd name="T2" fmla="*/ 381000 w 240"/>
              <a:gd name="T3" fmla="*/ 381000 h 240"/>
              <a:gd name="T4" fmla="*/ 0 60000 65536"/>
              <a:gd name="T5" fmla="*/ 0 60000 65536"/>
              <a:gd name="T6" fmla="*/ 0 w 240"/>
              <a:gd name="T7" fmla="*/ 0 h 240"/>
              <a:gd name="T8" fmla="*/ 240 w 2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40">
                <a:moveTo>
                  <a:pt x="0" y="0"/>
                </a:moveTo>
                <a:cubicBezTo>
                  <a:pt x="0" y="0"/>
                  <a:pt x="120" y="120"/>
                  <a:pt x="240" y="240"/>
                </a:cubicBezTo>
              </a:path>
            </a:pathLst>
          </a:cu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59" name="Line 32"/>
          <p:cNvSpPr>
            <a:spLocks noChangeShapeType="1"/>
          </p:cNvSpPr>
          <p:nvPr/>
        </p:nvSpPr>
        <p:spPr bwMode="auto">
          <a:xfrm flipH="1">
            <a:off x="2971800" y="2286000"/>
            <a:ext cx="304800" cy="76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 flipH="1">
            <a:off x="3505200" y="1981200"/>
            <a:ext cx="914400" cy="2286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61" name="Freeform 34"/>
          <p:cNvSpPr>
            <a:spLocks/>
          </p:cNvSpPr>
          <p:nvPr/>
        </p:nvSpPr>
        <p:spPr bwMode="auto">
          <a:xfrm>
            <a:off x="5029200" y="2514600"/>
            <a:ext cx="990600" cy="3505200"/>
          </a:xfrm>
          <a:custGeom>
            <a:avLst/>
            <a:gdLst>
              <a:gd name="T0" fmla="*/ 0 w 624"/>
              <a:gd name="T1" fmla="*/ 37690 h 2232"/>
              <a:gd name="T2" fmla="*/ 457200 w 624"/>
              <a:gd name="T3" fmla="*/ 37690 h 2232"/>
              <a:gd name="T4" fmla="*/ 914400 w 624"/>
              <a:gd name="T5" fmla="*/ 263832 h 2232"/>
              <a:gd name="T6" fmla="*/ 914400 w 624"/>
              <a:gd name="T7" fmla="*/ 1093019 h 2232"/>
              <a:gd name="T8" fmla="*/ 762000 w 624"/>
              <a:gd name="T9" fmla="*/ 2072968 h 2232"/>
              <a:gd name="T10" fmla="*/ 381000 w 624"/>
              <a:gd name="T11" fmla="*/ 3505200 h 2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232"/>
              <a:gd name="T20" fmla="*/ 624 w 624"/>
              <a:gd name="T21" fmla="*/ 2232 h 2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232">
                <a:moveTo>
                  <a:pt x="0" y="24"/>
                </a:moveTo>
                <a:cubicBezTo>
                  <a:pt x="96" y="12"/>
                  <a:pt x="192" y="0"/>
                  <a:pt x="288" y="24"/>
                </a:cubicBezTo>
                <a:cubicBezTo>
                  <a:pt x="384" y="48"/>
                  <a:pt x="528" y="56"/>
                  <a:pt x="576" y="168"/>
                </a:cubicBezTo>
                <a:cubicBezTo>
                  <a:pt x="624" y="280"/>
                  <a:pt x="592" y="504"/>
                  <a:pt x="576" y="696"/>
                </a:cubicBezTo>
                <a:cubicBezTo>
                  <a:pt x="560" y="888"/>
                  <a:pt x="536" y="1064"/>
                  <a:pt x="480" y="1320"/>
                </a:cubicBezTo>
                <a:cubicBezTo>
                  <a:pt x="424" y="1576"/>
                  <a:pt x="280" y="2080"/>
                  <a:pt x="240" y="223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62" name="Freeform 35"/>
          <p:cNvSpPr>
            <a:spLocks/>
          </p:cNvSpPr>
          <p:nvPr/>
        </p:nvSpPr>
        <p:spPr bwMode="auto">
          <a:xfrm>
            <a:off x="3352800" y="2565400"/>
            <a:ext cx="1676399" cy="635000"/>
          </a:xfrm>
          <a:custGeom>
            <a:avLst/>
            <a:gdLst>
              <a:gd name="T0" fmla="*/ 0 w 1056"/>
              <a:gd name="T1" fmla="*/ 609600 h 432"/>
              <a:gd name="T2" fmla="*/ 477982 w 1056"/>
              <a:gd name="T3" fmla="*/ 406400 h 432"/>
              <a:gd name="T4" fmla="*/ 1752600 w 1056"/>
              <a:gd name="T5" fmla="*/ 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432"/>
                </a:moveTo>
                <a:cubicBezTo>
                  <a:pt x="56" y="396"/>
                  <a:pt x="112" y="360"/>
                  <a:pt x="288" y="288"/>
                </a:cubicBezTo>
                <a:cubicBezTo>
                  <a:pt x="464" y="216"/>
                  <a:pt x="760" y="108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63" name="Line 36"/>
          <p:cNvSpPr>
            <a:spLocks noChangeShapeType="1"/>
          </p:cNvSpPr>
          <p:nvPr/>
        </p:nvSpPr>
        <p:spPr bwMode="auto">
          <a:xfrm flipV="1">
            <a:off x="4191000" y="2667000"/>
            <a:ext cx="13716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64" name="Line 37"/>
          <p:cNvSpPr>
            <a:spLocks noChangeShapeType="1"/>
          </p:cNvSpPr>
          <p:nvPr/>
        </p:nvSpPr>
        <p:spPr bwMode="auto">
          <a:xfrm flipV="1">
            <a:off x="4648200" y="3581400"/>
            <a:ext cx="12192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65" name="Line 38"/>
          <p:cNvSpPr>
            <a:spLocks noChangeShapeType="1"/>
          </p:cNvSpPr>
          <p:nvPr/>
        </p:nvSpPr>
        <p:spPr bwMode="auto">
          <a:xfrm flipV="1">
            <a:off x="6096000" y="33528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68" name="Line 41"/>
          <p:cNvSpPr>
            <a:spLocks noChangeShapeType="1"/>
          </p:cNvSpPr>
          <p:nvPr/>
        </p:nvSpPr>
        <p:spPr bwMode="auto">
          <a:xfrm flipV="1">
            <a:off x="3505200" y="4114800"/>
            <a:ext cx="9906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69" name="Line 42"/>
          <p:cNvSpPr>
            <a:spLocks noChangeShapeType="1"/>
          </p:cNvSpPr>
          <p:nvPr/>
        </p:nvSpPr>
        <p:spPr bwMode="auto">
          <a:xfrm flipV="1">
            <a:off x="2971800" y="4572000"/>
            <a:ext cx="3048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0" name="Freeform 43"/>
          <p:cNvSpPr>
            <a:spLocks/>
          </p:cNvSpPr>
          <p:nvPr/>
        </p:nvSpPr>
        <p:spPr bwMode="auto">
          <a:xfrm>
            <a:off x="4648200" y="2819400"/>
            <a:ext cx="685800" cy="1752600"/>
          </a:xfrm>
          <a:custGeom>
            <a:avLst/>
            <a:gdLst>
              <a:gd name="T0" fmla="*/ 685800 w 432"/>
              <a:gd name="T1" fmla="*/ 1752600 h 1104"/>
              <a:gd name="T2" fmla="*/ 457200 w 432"/>
              <a:gd name="T3" fmla="*/ 838200 h 1104"/>
              <a:gd name="T4" fmla="*/ 152400 w 432"/>
              <a:gd name="T5" fmla="*/ 228600 h 1104"/>
              <a:gd name="T6" fmla="*/ 0 w 432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104"/>
              <a:gd name="T14" fmla="*/ 432 w 43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104">
                <a:moveTo>
                  <a:pt x="432" y="1104"/>
                </a:moveTo>
                <a:cubicBezTo>
                  <a:pt x="388" y="896"/>
                  <a:pt x="344" y="688"/>
                  <a:pt x="288" y="528"/>
                </a:cubicBezTo>
                <a:cubicBezTo>
                  <a:pt x="232" y="368"/>
                  <a:pt x="144" y="232"/>
                  <a:pt x="96" y="144"/>
                </a:cubicBezTo>
                <a:cubicBezTo>
                  <a:pt x="48" y="56"/>
                  <a:pt x="24" y="28"/>
                  <a:pt x="0" y="0"/>
                </a:cubicBez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1" name="Freeform 44"/>
          <p:cNvSpPr>
            <a:spLocks/>
          </p:cNvSpPr>
          <p:nvPr/>
        </p:nvSpPr>
        <p:spPr bwMode="auto">
          <a:xfrm>
            <a:off x="7162800" y="4572000"/>
            <a:ext cx="152400" cy="838200"/>
          </a:xfrm>
          <a:custGeom>
            <a:avLst/>
            <a:gdLst>
              <a:gd name="T0" fmla="*/ 0 w 144"/>
              <a:gd name="T1" fmla="*/ 0 h 672"/>
              <a:gd name="T2" fmla="*/ 101600 w 144"/>
              <a:gd name="T3" fmla="*/ 359229 h 672"/>
              <a:gd name="T4" fmla="*/ 152400 w 144"/>
              <a:gd name="T5" fmla="*/ 838200 h 672"/>
              <a:gd name="T6" fmla="*/ 0 60000 65536"/>
              <a:gd name="T7" fmla="*/ 0 60000 65536"/>
              <a:gd name="T8" fmla="*/ 0 60000 65536"/>
              <a:gd name="T9" fmla="*/ 0 w 144"/>
              <a:gd name="T10" fmla="*/ 0 h 672"/>
              <a:gd name="T11" fmla="*/ 144 w 14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72">
                <a:moveTo>
                  <a:pt x="0" y="0"/>
                </a:moveTo>
                <a:cubicBezTo>
                  <a:pt x="36" y="88"/>
                  <a:pt x="72" y="176"/>
                  <a:pt x="96" y="288"/>
                </a:cubicBezTo>
                <a:cubicBezTo>
                  <a:pt x="120" y="400"/>
                  <a:pt x="132" y="536"/>
                  <a:pt x="144" y="672"/>
                </a:cubicBez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2" name="Line 46"/>
          <p:cNvSpPr>
            <a:spLocks noChangeShapeType="1"/>
          </p:cNvSpPr>
          <p:nvPr/>
        </p:nvSpPr>
        <p:spPr bwMode="auto">
          <a:xfrm flipV="1">
            <a:off x="5715000" y="4876800"/>
            <a:ext cx="304800" cy="152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3" name="Line 45"/>
          <p:cNvSpPr>
            <a:spLocks noChangeShapeType="1"/>
          </p:cNvSpPr>
          <p:nvPr/>
        </p:nvSpPr>
        <p:spPr bwMode="auto">
          <a:xfrm flipV="1">
            <a:off x="6172200" y="4191000"/>
            <a:ext cx="1905000" cy="685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4" name="Line 47"/>
          <p:cNvSpPr>
            <a:spLocks noChangeShapeType="1"/>
          </p:cNvSpPr>
          <p:nvPr/>
        </p:nvSpPr>
        <p:spPr bwMode="auto">
          <a:xfrm flipV="1">
            <a:off x="4800600" y="5029200"/>
            <a:ext cx="838200" cy="304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5" name="Text Box 48"/>
          <p:cNvSpPr txBox="1">
            <a:spLocks noChangeArrowheads="1"/>
          </p:cNvSpPr>
          <p:nvPr/>
        </p:nvSpPr>
        <p:spPr bwMode="auto">
          <a:xfrm>
            <a:off x="3200401" y="1219201"/>
            <a:ext cx="1687513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CCCCFF"/>
                </a:solidFill>
              </a:rPr>
              <a:t>dy/dt = </a:t>
            </a:r>
            <a:r>
              <a:rPr lang="en-US" altLang="en-US">
                <a:solidFill>
                  <a:srgbClr val="CCCCFF"/>
                </a:solidFill>
              </a:rPr>
              <a:t>0</a:t>
            </a:r>
          </a:p>
        </p:txBody>
      </p:sp>
      <p:sp>
        <p:nvSpPr>
          <p:cNvPr id="44076" name="Line 51"/>
          <p:cNvSpPr>
            <a:spLocks noChangeShapeType="1"/>
          </p:cNvSpPr>
          <p:nvPr/>
        </p:nvSpPr>
        <p:spPr bwMode="auto">
          <a:xfrm>
            <a:off x="8111154" y="3733798"/>
            <a:ext cx="270844" cy="15240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7" name="Line 52"/>
          <p:cNvSpPr>
            <a:spLocks noChangeShapeType="1"/>
          </p:cNvSpPr>
          <p:nvPr/>
        </p:nvSpPr>
        <p:spPr bwMode="auto">
          <a:xfrm>
            <a:off x="6934200" y="3048000"/>
            <a:ext cx="990600" cy="5334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8" name="Line 53"/>
          <p:cNvSpPr>
            <a:spLocks noChangeShapeType="1"/>
          </p:cNvSpPr>
          <p:nvPr/>
        </p:nvSpPr>
        <p:spPr bwMode="auto">
          <a:xfrm>
            <a:off x="6324600" y="2743200"/>
            <a:ext cx="457200" cy="228600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79" name="Line 54"/>
          <p:cNvSpPr>
            <a:spLocks noChangeShapeType="1"/>
          </p:cNvSpPr>
          <p:nvPr/>
        </p:nvSpPr>
        <p:spPr bwMode="auto">
          <a:xfrm flipV="1">
            <a:off x="2971800" y="3733800"/>
            <a:ext cx="3048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0" name="Line 55"/>
          <p:cNvSpPr>
            <a:spLocks noChangeShapeType="1"/>
          </p:cNvSpPr>
          <p:nvPr/>
        </p:nvSpPr>
        <p:spPr bwMode="auto">
          <a:xfrm flipV="1">
            <a:off x="3505200" y="3429000"/>
            <a:ext cx="685800" cy="2286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1" name="Line 56"/>
          <p:cNvSpPr>
            <a:spLocks noChangeShapeType="1"/>
          </p:cNvSpPr>
          <p:nvPr/>
        </p:nvSpPr>
        <p:spPr bwMode="auto">
          <a:xfrm flipV="1">
            <a:off x="5029200" y="2895600"/>
            <a:ext cx="762000" cy="2286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2" name="Line 57"/>
          <p:cNvSpPr>
            <a:spLocks noChangeShapeType="1"/>
          </p:cNvSpPr>
          <p:nvPr/>
        </p:nvSpPr>
        <p:spPr bwMode="auto">
          <a:xfrm flipV="1">
            <a:off x="6096000" y="2743200"/>
            <a:ext cx="228600" cy="762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3" name="Line 58"/>
          <p:cNvSpPr>
            <a:spLocks noChangeShapeType="1"/>
          </p:cNvSpPr>
          <p:nvPr/>
        </p:nvSpPr>
        <p:spPr bwMode="auto">
          <a:xfrm flipV="1">
            <a:off x="4419600" y="3200400"/>
            <a:ext cx="381000" cy="1524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4" name="Line 59"/>
          <p:cNvSpPr>
            <a:spLocks noChangeShapeType="1"/>
          </p:cNvSpPr>
          <p:nvPr/>
        </p:nvSpPr>
        <p:spPr bwMode="auto">
          <a:xfrm flipH="1">
            <a:off x="5791200" y="5562600"/>
            <a:ext cx="1219200" cy="487362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5" name="Line 61"/>
          <p:cNvSpPr>
            <a:spLocks noChangeShapeType="1"/>
          </p:cNvSpPr>
          <p:nvPr/>
        </p:nvSpPr>
        <p:spPr bwMode="auto">
          <a:xfrm flipH="1">
            <a:off x="5791200" y="4495800"/>
            <a:ext cx="762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6" name="Line 62"/>
          <p:cNvSpPr>
            <a:spLocks noChangeShapeType="1"/>
          </p:cNvSpPr>
          <p:nvPr/>
        </p:nvSpPr>
        <p:spPr bwMode="auto">
          <a:xfrm flipH="1">
            <a:off x="5715000" y="4495800"/>
            <a:ext cx="762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7" name="Freeform 63"/>
          <p:cNvSpPr>
            <a:spLocks/>
          </p:cNvSpPr>
          <p:nvPr/>
        </p:nvSpPr>
        <p:spPr bwMode="auto">
          <a:xfrm>
            <a:off x="5715000" y="44958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30480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48" y="0"/>
                </a:moveTo>
                <a:cubicBezTo>
                  <a:pt x="28" y="80"/>
                  <a:pt x="8" y="160"/>
                  <a:pt x="0" y="192"/>
                </a:cubicBezTo>
              </a:path>
            </a:pathLst>
          </a:cu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88" name="Text Box 64"/>
          <p:cNvSpPr txBox="1">
            <a:spLocks noChangeArrowheads="1"/>
          </p:cNvSpPr>
          <p:nvPr/>
        </p:nvSpPr>
        <p:spPr bwMode="auto">
          <a:xfrm>
            <a:off x="8534401" y="36576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FF3300"/>
                </a:solidFill>
              </a:rPr>
              <a:t>dz/dt = </a:t>
            </a:r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4091" name="Line 67"/>
          <p:cNvSpPr>
            <a:spLocks noChangeShapeType="1"/>
          </p:cNvSpPr>
          <p:nvPr/>
        </p:nvSpPr>
        <p:spPr bwMode="auto">
          <a:xfrm flipV="1">
            <a:off x="6172200" y="1981200"/>
            <a:ext cx="6858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92" name="Line 68"/>
          <p:cNvSpPr>
            <a:spLocks noChangeShapeType="1"/>
          </p:cNvSpPr>
          <p:nvPr/>
        </p:nvSpPr>
        <p:spPr bwMode="auto">
          <a:xfrm flipH="1" flipV="1">
            <a:off x="3048000" y="24384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95" name="Line 29"/>
          <p:cNvSpPr>
            <a:spLocks noChangeShapeType="1"/>
          </p:cNvSpPr>
          <p:nvPr/>
        </p:nvSpPr>
        <p:spPr bwMode="auto">
          <a:xfrm flipH="1">
            <a:off x="5334000" y="2667000"/>
            <a:ext cx="1676400" cy="3505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96" name="Line 50"/>
          <p:cNvSpPr>
            <a:spLocks noChangeShapeType="1"/>
          </p:cNvSpPr>
          <p:nvPr/>
        </p:nvSpPr>
        <p:spPr bwMode="auto">
          <a:xfrm flipV="1">
            <a:off x="5029200" y="3886200"/>
            <a:ext cx="3352800" cy="1143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97" name="Line 69"/>
          <p:cNvSpPr>
            <a:spLocks noChangeShapeType="1"/>
          </p:cNvSpPr>
          <p:nvPr/>
        </p:nvSpPr>
        <p:spPr bwMode="auto">
          <a:xfrm flipH="1">
            <a:off x="2971799" y="2514600"/>
            <a:ext cx="1" cy="16764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00" name="Oval 81"/>
          <p:cNvSpPr>
            <a:spLocks noChangeArrowheads="1"/>
          </p:cNvSpPr>
          <p:nvPr/>
        </p:nvSpPr>
        <p:spPr bwMode="auto">
          <a:xfrm>
            <a:off x="5257800" y="6096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7" name="Line 19"/>
          <p:cNvSpPr>
            <a:spLocks noChangeShapeType="1"/>
          </p:cNvSpPr>
          <p:nvPr/>
        </p:nvSpPr>
        <p:spPr bwMode="auto">
          <a:xfrm flipV="1">
            <a:off x="2971799" y="3428999"/>
            <a:ext cx="319673" cy="1333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V="1">
            <a:off x="3414128" y="3162299"/>
            <a:ext cx="670428" cy="236537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9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>
            <a:off x="3352800" y="2133600"/>
            <a:ext cx="0" cy="2895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" name="Line 49"/>
          <p:cNvSpPr>
            <a:spLocks noChangeShapeType="1"/>
          </p:cNvSpPr>
          <p:nvPr/>
        </p:nvSpPr>
        <p:spPr bwMode="auto">
          <a:xfrm>
            <a:off x="2971800" y="3810000"/>
            <a:ext cx="205740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" name="Line 77"/>
          <p:cNvSpPr>
            <a:spLocks noChangeShapeType="1"/>
          </p:cNvSpPr>
          <p:nvPr/>
        </p:nvSpPr>
        <p:spPr bwMode="auto">
          <a:xfrm flipV="1">
            <a:off x="3809998" y="2529541"/>
            <a:ext cx="1241836" cy="41685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3" name="Line 49"/>
          <p:cNvSpPr>
            <a:spLocks noChangeShapeType="1"/>
          </p:cNvSpPr>
          <p:nvPr/>
        </p:nvSpPr>
        <p:spPr bwMode="auto">
          <a:xfrm flipV="1">
            <a:off x="5105402" y="2239962"/>
            <a:ext cx="914398" cy="274638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85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86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90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96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344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7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1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92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sp>
        <p:nvSpPr>
          <p:cNvPr id="44099" name="Line 80"/>
          <p:cNvSpPr>
            <a:spLocks noChangeShapeType="1"/>
          </p:cNvSpPr>
          <p:nvPr/>
        </p:nvSpPr>
        <p:spPr bwMode="auto">
          <a:xfrm>
            <a:off x="8111154" y="1752600"/>
            <a:ext cx="1752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828800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8305800" y="23622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4953000" y="1524000"/>
            <a:ext cx="12192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 flipV="1">
            <a:off x="5791200" y="24384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73" name="Freeform 18"/>
          <p:cNvSpPr>
            <a:spLocks/>
          </p:cNvSpPr>
          <p:nvPr/>
        </p:nvSpPr>
        <p:spPr bwMode="auto">
          <a:xfrm>
            <a:off x="6248399" y="1905000"/>
            <a:ext cx="2057399" cy="3154362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75" name="Freeform 20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76" name="Freeform 21"/>
          <p:cNvSpPr>
            <a:spLocks/>
          </p:cNvSpPr>
          <p:nvPr/>
        </p:nvSpPr>
        <p:spPr bwMode="auto">
          <a:xfrm>
            <a:off x="6400800" y="1905000"/>
            <a:ext cx="685800" cy="381000"/>
          </a:xfrm>
          <a:custGeom>
            <a:avLst/>
            <a:gdLst>
              <a:gd name="T0" fmla="*/ 0 w 528"/>
              <a:gd name="T1" fmla="*/ 381000 h 336"/>
              <a:gd name="T2" fmla="*/ 311727 w 528"/>
              <a:gd name="T3" fmla="*/ 108857 h 336"/>
              <a:gd name="T4" fmla="*/ 6858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77" name="Text Box 23"/>
          <p:cNvSpPr txBox="1">
            <a:spLocks noChangeArrowheads="1"/>
          </p:cNvSpPr>
          <p:nvPr/>
        </p:nvSpPr>
        <p:spPr bwMode="auto">
          <a:xfrm>
            <a:off x="7772400" y="5334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B2B2B2"/>
                </a:solidFill>
              </a:rPr>
              <a:t>dx/dt = </a:t>
            </a:r>
            <a:r>
              <a:rPr lang="en-US" altLang="en-US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45078" name="Line 24"/>
          <p:cNvSpPr>
            <a:spLocks noChangeShapeType="1"/>
          </p:cNvSpPr>
          <p:nvPr/>
        </p:nvSpPr>
        <p:spPr bwMode="auto">
          <a:xfrm flipV="1">
            <a:off x="6858000" y="2895600"/>
            <a:ext cx="8382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79" name="Line 26"/>
          <p:cNvSpPr>
            <a:spLocks noChangeShapeType="1"/>
          </p:cNvSpPr>
          <p:nvPr/>
        </p:nvSpPr>
        <p:spPr bwMode="auto">
          <a:xfrm>
            <a:off x="2971800" y="4191000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>
            <a:off x="3352800" y="1879600"/>
            <a:ext cx="3657600" cy="787400"/>
          </a:xfrm>
          <a:custGeom>
            <a:avLst/>
            <a:gdLst>
              <a:gd name="T0" fmla="*/ 0 w 2304"/>
              <a:gd name="T1" fmla="*/ 254000 h 496"/>
              <a:gd name="T2" fmla="*/ 533400 w 2304"/>
              <a:gd name="T3" fmla="*/ 101600 h 496"/>
              <a:gd name="T4" fmla="*/ 1371600 w 2304"/>
              <a:gd name="T5" fmla="*/ 25400 h 496"/>
              <a:gd name="T6" fmla="*/ 2438400 w 2304"/>
              <a:gd name="T7" fmla="*/ 254000 h 496"/>
              <a:gd name="T8" fmla="*/ 3657600 w 2304"/>
              <a:gd name="T9" fmla="*/ 787400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496"/>
              <a:gd name="T17" fmla="*/ 2304 w 230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496">
                <a:moveTo>
                  <a:pt x="0" y="160"/>
                </a:moveTo>
                <a:cubicBezTo>
                  <a:pt x="96" y="124"/>
                  <a:pt x="192" y="88"/>
                  <a:pt x="336" y="64"/>
                </a:cubicBezTo>
                <a:cubicBezTo>
                  <a:pt x="480" y="40"/>
                  <a:pt x="664" y="0"/>
                  <a:pt x="864" y="16"/>
                </a:cubicBezTo>
                <a:cubicBezTo>
                  <a:pt x="1064" y="32"/>
                  <a:pt x="1296" y="80"/>
                  <a:pt x="1536" y="160"/>
                </a:cubicBezTo>
                <a:cubicBezTo>
                  <a:pt x="1776" y="240"/>
                  <a:pt x="2040" y="368"/>
                  <a:pt x="2304" y="49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82" name="Freeform 30"/>
          <p:cNvSpPr>
            <a:spLocks/>
          </p:cNvSpPr>
          <p:nvPr/>
        </p:nvSpPr>
        <p:spPr bwMode="auto">
          <a:xfrm>
            <a:off x="3352800" y="4953000"/>
            <a:ext cx="1447800" cy="609600"/>
          </a:xfrm>
          <a:custGeom>
            <a:avLst/>
            <a:gdLst>
              <a:gd name="T0" fmla="*/ 0 w 912"/>
              <a:gd name="T1" fmla="*/ 76200 h 384"/>
              <a:gd name="T2" fmla="*/ 304800 w 912"/>
              <a:gd name="T3" fmla="*/ 0 h 384"/>
              <a:gd name="T4" fmla="*/ 685800 w 912"/>
              <a:gd name="T5" fmla="*/ 76200 h 384"/>
              <a:gd name="T6" fmla="*/ 1143000 w 912"/>
              <a:gd name="T7" fmla="*/ 381000 h 384"/>
              <a:gd name="T8" fmla="*/ 1447800 w 91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384"/>
              <a:gd name="T17" fmla="*/ 912 w 9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384">
                <a:moveTo>
                  <a:pt x="0" y="48"/>
                </a:moveTo>
                <a:cubicBezTo>
                  <a:pt x="60" y="24"/>
                  <a:pt x="120" y="0"/>
                  <a:pt x="192" y="0"/>
                </a:cubicBezTo>
                <a:cubicBezTo>
                  <a:pt x="264" y="0"/>
                  <a:pt x="344" y="8"/>
                  <a:pt x="432" y="48"/>
                </a:cubicBezTo>
                <a:cubicBezTo>
                  <a:pt x="520" y="88"/>
                  <a:pt x="640" y="184"/>
                  <a:pt x="720" y="240"/>
                </a:cubicBezTo>
                <a:cubicBezTo>
                  <a:pt x="800" y="296"/>
                  <a:pt x="856" y="340"/>
                  <a:pt x="912" y="3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83" name="Freeform 31"/>
          <p:cNvSpPr>
            <a:spLocks/>
          </p:cNvSpPr>
          <p:nvPr/>
        </p:nvSpPr>
        <p:spPr bwMode="auto">
          <a:xfrm>
            <a:off x="4953000" y="5715000"/>
            <a:ext cx="381000" cy="381000"/>
          </a:xfrm>
          <a:custGeom>
            <a:avLst/>
            <a:gdLst>
              <a:gd name="T0" fmla="*/ 0 w 240"/>
              <a:gd name="T1" fmla="*/ 0 h 240"/>
              <a:gd name="T2" fmla="*/ 381000 w 240"/>
              <a:gd name="T3" fmla="*/ 381000 h 240"/>
              <a:gd name="T4" fmla="*/ 0 60000 65536"/>
              <a:gd name="T5" fmla="*/ 0 60000 65536"/>
              <a:gd name="T6" fmla="*/ 0 w 240"/>
              <a:gd name="T7" fmla="*/ 0 h 240"/>
              <a:gd name="T8" fmla="*/ 240 w 2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40">
                <a:moveTo>
                  <a:pt x="0" y="0"/>
                </a:moveTo>
                <a:cubicBezTo>
                  <a:pt x="0" y="0"/>
                  <a:pt x="120" y="120"/>
                  <a:pt x="240" y="240"/>
                </a:cubicBezTo>
              </a:path>
            </a:pathLst>
          </a:cu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84" name="Line 32"/>
          <p:cNvSpPr>
            <a:spLocks noChangeShapeType="1"/>
          </p:cNvSpPr>
          <p:nvPr/>
        </p:nvSpPr>
        <p:spPr bwMode="auto">
          <a:xfrm flipH="1">
            <a:off x="2971800" y="2286000"/>
            <a:ext cx="304800" cy="76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85" name="Line 33"/>
          <p:cNvSpPr>
            <a:spLocks noChangeShapeType="1"/>
          </p:cNvSpPr>
          <p:nvPr/>
        </p:nvSpPr>
        <p:spPr bwMode="auto">
          <a:xfrm flipH="1">
            <a:off x="3505200" y="1981200"/>
            <a:ext cx="914400" cy="2286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86" name="Freeform 34"/>
          <p:cNvSpPr>
            <a:spLocks/>
          </p:cNvSpPr>
          <p:nvPr/>
        </p:nvSpPr>
        <p:spPr bwMode="auto">
          <a:xfrm>
            <a:off x="5029200" y="2514600"/>
            <a:ext cx="990600" cy="3505200"/>
          </a:xfrm>
          <a:custGeom>
            <a:avLst/>
            <a:gdLst>
              <a:gd name="T0" fmla="*/ 0 w 624"/>
              <a:gd name="T1" fmla="*/ 37690 h 2232"/>
              <a:gd name="T2" fmla="*/ 457200 w 624"/>
              <a:gd name="T3" fmla="*/ 37690 h 2232"/>
              <a:gd name="T4" fmla="*/ 914400 w 624"/>
              <a:gd name="T5" fmla="*/ 263832 h 2232"/>
              <a:gd name="T6" fmla="*/ 914400 w 624"/>
              <a:gd name="T7" fmla="*/ 1093019 h 2232"/>
              <a:gd name="T8" fmla="*/ 762000 w 624"/>
              <a:gd name="T9" fmla="*/ 2072968 h 2232"/>
              <a:gd name="T10" fmla="*/ 381000 w 624"/>
              <a:gd name="T11" fmla="*/ 3505200 h 2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232"/>
              <a:gd name="T20" fmla="*/ 624 w 624"/>
              <a:gd name="T21" fmla="*/ 2232 h 2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232">
                <a:moveTo>
                  <a:pt x="0" y="24"/>
                </a:moveTo>
                <a:cubicBezTo>
                  <a:pt x="96" y="12"/>
                  <a:pt x="192" y="0"/>
                  <a:pt x="288" y="24"/>
                </a:cubicBezTo>
                <a:cubicBezTo>
                  <a:pt x="384" y="48"/>
                  <a:pt x="528" y="56"/>
                  <a:pt x="576" y="168"/>
                </a:cubicBezTo>
                <a:cubicBezTo>
                  <a:pt x="624" y="280"/>
                  <a:pt x="592" y="504"/>
                  <a:pt x="576" y="696"/>
                </a:cubicBezTo>
                <a:cubicBezTo>
                  <a:pt x="560" y="888"/>
                  <a:pt x="536" y="1064"/>
                  <a:pt x="480" y="1320"/>
                </a:cubicBezTo>
                <a:cubicBezTo>
                  <a:pt x="424" y="1576"/>
                  <a:pt x="280" y="2080"/>
                  <a:pt x="240" y="223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88" name="Line 36"/>
          <p:cNvSpPr>
            <a:spLocks noChangeShapeType="1"/>
          </p:cNvSpPr>
          <p:nvPr/>
        </p:nvSpPr>
        <p:spPr bwMode="auto">
          <a:xfrm flipV="1">
            <a:off x="4191000" y="2667000"/>
            <a:ext cx="13716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89" name="Line 37"/>
          <p:cNvSpPr>
            <a:spLocks noChangeShapeType="1"/>
          </p:cNvSpPr>
          <p:nvPr/>
        </p:nvSpPr>
        <p:spPr bwMode="auto">
          <a:xfrm flipV="1">
            <a:off x="4648200" y="3581400"/>
            <a:ext cx="12192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90" name="Line 38"/>
          <p:cNvSpPr>
            <a:spLocks noChangeShapeType="1"/>
          </p:cNvSpPr>
          <p:nvPr/>
        </p:nvSpPr>
        <p:spPr bwMode="auto">
          <a:xfrm flipV="1">
            <a:off x="6096000" y="33528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93" name="Line 41"/>
          <p:cNvSpPr>
            <a:spLocks noChangeShapeType="1"/>
          </p:cNvSpPr>
          <p:nvPr/>
        </p:nvSpPr>
        <p:spPr bwMode="auto">
          <a:xfrm flipV="1">
            <a:off x="3505200" y="4114800"/>
            <a:ext cx="9906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94" name="Line 42"/>
          <p:cNvSpPr>
            <a:spLocks noChangeShapeType="1"/>
          </p:cNvSpPr>
          <p:nvPr/>
        </p:nvSpPr>
        <p:spPr bwMode="auto">
          <a:xfrm flipV="1">
            <a:off x="2971800" y="4572000"/>
            <a:ext cx="3048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95" name="Freeform 43"/>
          <p:cNvSpPr>
            <a:spLocks/>
          </p:cNvSpPr>
          <p:nvPr/>
        </p:nvSpPr>
        <p:spPr bwMode="auto">
          <a:xfrm>
            <a:off x="4648200" y="2819400"/>
            <a:ext cx="685800" cy="1752600"/>
          </a:xfrm>
          <a:custGeom>
            <a:avLst/>
            <a:gdLst>
              <a:gd name="T0" fmla="*/ 685800 w 432"/>
              <a:gd name="T1" fmla="*/ 1752600 h 1104"/>
              <a:gd name="T2" fmla="*/ 457200 w 432"/>
              <a:gd name="T3" fmla="*/ 838200 h 1104"/>
              <a:gd name="T4" fmla="*/ 152400 w 432"/>
              <a:gd name="T5" fmla="*/ 228600 h 1104"/>
              <a:gd name="T6" fmla="*/ 0 w 432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104"/>
              <a:gd name="T14" fmla="*/ 432 w 43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104">
                <a:moveTo>
                  <a:pt x="432" y="1104"/>
                </a:moveTo>
                <a:cubicBezTo>
                  <a:pt x="388" y="896"/>
                  <a:pt x="344" y="688"/>
                  <a:pt x="288" y="528"/>
                </a:cubicBezTo>
                <a:cubicBezTo>
                  <a:pt x="232" y="368"/>
                  <a:pt x="144" y="232"/>
                  <a:pt x="96" y="144"/>
                </a:cubicBezTo>
                <a:cubicBezTo>
                  <a:pt x="48" y="56"/>
                  <a:pt x="24" y="28"/>
                  <a:pt x="0" y="0"/>
                </a:cubicBez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96" name="Freeform 44"/>
          <p:cNvSpPr>
            <a:spLocks/>
          </p:cNvSpPr>
          <p:nvPr/>
        </p:nvSpPr>
        <p:spPr bwMode="auto">
          <a:xfrm>
            <a:off x="7162800" y="4572000"/>
            <a:ext cx="152400" cy="838200"/>
          </a:xfrm>
          <a:custGeom>
            <a:avLst/>
            <a:gdLst>
              <a:gd name="T0" fmla="*/ 0 w 144"/>
              <a:gd name="T1" fmla="*/ 0 h 672"/>
              <a:gd name="T2" fmla="*/ 101600 w 144"/>
              <a:gd name="T3" fmla="*/ 359229 h 672"/>
              <a:gd name="T4" fmla="*/ 152400 w 144"/>
              <a:gd name="T5" fmla="*/ 838200 h 672"/>
              <a:gd name="T6" fmla="*/ 0 60000 65536"/>
              <a:gd name="T7" fmla="*/ 0 60000 65536"/>
              <a:gd name="T8" fmla="*/ 0 60000 65536"/>
              <a:gd name="T9" fmla="*/ 0 w 144"/>
              <a:gd name="T10" fmla="*/ 0 h 672"/>
              <a:gd name="T11" fmla="*/ 144 w 14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72">
                <a:moveTo>
                  <a:pt x="0" y="0"/>
                </a:moveTo>
                <a:cubicBezTo>
                  <a:pt x="36" y="88"/>
                  <a:pt x="72" y="176"/>
                  <a:pt x="96" y="288"/>
                </a:cubicBezTo>
                <a:cubicBezTo>
                  <a:pt x="120" y="400"/>
                  <a:pt x="132" y="536"/>
                  <a:pt x="144" y="672"/>
                </a:cubicBez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97" name="Line 45"/>
          <p:cNvSpPr>
            <a:spLocks noChangeShapeType="1"/>
          </p:cNvSpPr>
          <p:nvPr/>
        </p:nvSpPr>
        <p:spPr bwMode="auto">
          <a:xfrm flipV="1">
            <a:off x="6172200" y="4191000"/>
            <a:ext cx="1905000" cy="685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98" name="Line 46"/>
          <p:cNvSpPr>
            <a:spLocks noChangeShapeType="1"/>
          </p:cNvSpPr>
          <p:nvPr/>
        </p:nvSpPr>
        <p:spPr bwMode="auto">
          <a:xfrm flipV="1">
            <a:off x="5715000" y="4876800"/>
            <a:ext cx="304800" cy="152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99" name="Line 47"/>
          <p:cNvSpPr>
            <a:spLocks noChangeShapeType="1"/>
          </p:cNvSpPr>
          <p:nvPr/>
        </p:nvSpPr>
        <p:spPr bwMode="auto">
          <a:xfrm flipV="1">
            <a:off x="4800600" y="5029200"/>
            <a:ext cx="838200" cy="304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00" name="Text Box 48"/>
          <p:cNvSpPr txBox="1">
            <a:spLocks noChangeArrowheads="1"/>
          </p:cNvSpPr>
          <p:nvPr/>
        </p:nvSpPr>
        <p:spPr bwMode="auto">
          <a:xfrm>
            <a:off x="3200401" y="1219201"/>
            <a:ext cx="1687513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CCCCFF"/>
                </a:solidFill>
              </a:rPr>
              <a:t>dy/dt = </a:t>
            </a:r>
            <a:r>
              <a:rPr lang="en-US" altLang="en-US">
                <a:solidFill>
                  <a:srgbClr val="CCCCFF"/>
                </a:solidFill>
              </a:rPr>
              <a:t>0</a:t>
            </a:r>
          </a:p>
        </p:txBody>
      </p:sp>
      <p:sp>
        <p:nvSpPr>
          <p:cNvPr id="45103" name="Line 52"/>
          <p:cNvSpPr>
            <a:spLocks noChangeShapeType="1"/>
          </p:cNvSpPr>
          <p:nvPr/>
        </p:nvSpPr>
        <p:spPr bwMode="auto">
          <a:xfrm>
            <a:off x="6934200" y="3048000"/>
            <a:ext cx="990600" cy="5334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04" name="Line 53"/>
          <p:cNvSpPr>
            <a:spLocks noChangeShapeType="1"/>
          </p:cNvSpPr>
          <p:nvPr/>
        </p:nvSpPr>
        <p:spPr bwMode="auto">
          <a:xfrm>
            <a:off x="6324600" y="2743200"/>
            <a:ext cx="457200" cy="228600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05" name="Line 54"/>
          <p:cNvSpPr>
            <a:spLocks noChangeShapeType="1"/>
          </p:cNvSpPr>
          <p:nvPr/>
        </p:nvSpPr>
        <p:spPr bwMode="auto">
          <a:xfrm flipV="1">
            <a:off x="2971800" y="3733800"/>
            <a:ext cx="3048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06" name="Line 55"/>
          <p:cNvSpPr>
            <a:spLocks noChangeShapeType="1"/>
          </p:cNvSpPr>
          <p:nvPr/>
        </p:nvSpPr>
        <p:spPr bwMode="auto">
          <a:xfrm flipV="1">
            <a:off x="3505200" y="3429000"/>
            <a:ext cx="685800" cy="2286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07" name="Line 56"/>
          <p:cNvSpPr>
            <a:spLocks noChangeShapeType="1"/>
          </p:cNvSpPr>
          <p:nvPr/>
        </p:nvSpPr>
        <p:spPr bwMode="auto">
          <a:xfrm flipV="1">
            <a:off x="5029200" y="2895600"/>
            <a:ext cx="762000" cy="2286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08" name="Line 57"/>
          <p:cNvSpPr>
            <a:spLocks noChangeShapeType="1"/>
          </p:cNvSpPr>
          <p:nvPr/>
        </p:nvSpPr>
        <p:spPr bwMode="auto">
          <a:xfrm flipV="1">
            <a:off x="6096000" y="2743200"/>
            <a:ext cx="228600" cy="762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09" name="Line 58"/>
          <p:cNvSpPr>
            <a:spLocks noChangeShapeType="1"/>
          </p:cNvSpPr>
          <p:nvPr/>
        </p:nvSpPr>
        <p:spPr bwMode="auto">
          <a:xfrm flipV="1">
            <a:off x="4419600" y="3200400"/>
            <a:ext cx="381000" cy="1524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10" name="Line 59"/>
          <p:cNvSpPr>
            <a:spLocks noChangeShapeType="1"/>
          </p:cNvSpPr>
          <p:nvPr/>
        </p:nvSpPr>
        <p:spPr bwMode="auto">
          <a:xfrm flipH="1">
            <a:off x="5791200" y="5562600"/>
            <a:ext cx="1219200" cy="4820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11" name="Line 61"/>
          <p:cNvSpPr>
            <a:spLocks noChangeShapeType="1"/>
          </p:cNvSpPr>
          <p:nvPr/>
        </p:nvSpPr>
        <p:spPr bwMode="auto">
          <a:xfrm flipH="1">
            <a:off x="5715000" y="4495800"/>
            <a:ext cx="762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12" name="Line 62"/>
          <p:cNvSpPr>
            <a:spLocks noChangeShapeType="1"/>
          </p:cNvSpPr>
          <p:nvPr/>
        </p:nvSpPr>
        <p:spPr bwMode="auto">
          <a:xfrm flipH="1">
            <a:off x="5791200" y="4495800"/>
            <a:ext cx="762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13" name="Line 64"/>
          <p:cNvSpPr>
            <a:spLocks noChangeShapeType="1"/>
          </p:cNvSpPr>
          <p:nvPr/>
        </p:nvSpPr>
        <p:spPr bwMode="auto">
          <a:xfrm flipV="1">
            <a:off x="4724400" y="4495800"/>
            <a:ext cx="1066800" cy="381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14" name="Line 65"/>
          <p:cNvSpPr>
            <a:spLocks noChangeShapeType="1"/>
          </p:cNvSpPr>
          <p:nvPr/>
        </p:nvSpPr>
        <p:spPr bwMode="auto">
          <a:xfrm flipV="1">
            <a:off x="6248400" y="3657600"/>
            <a:ext cx="1828800" cy="685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15" name="Line 66"/>
          <p:cNvSpPr>
            <a:spLocks noChangeShapeType="1"/>
          </p:cNvSpPr>
          <p:nvPr/>
        </p:nvSpPr>
        <p:spPr bwMode="auto">
          <a:xfrm flipV="1">
            <a:off x="5867400" y="4343400"/>
            <a:ext cx="381000" cy="152400"/>
          </a:xfrm>
          <a:prstGeom prst="line">
            <a:avLst/>
          </a:prstGeom>
          <a:noFill/>
          <a:ln w="5715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16" name="Text Box 68"/>
          <p:cNvSpPr txBox="1">
            <a:spLocks noChangeArrowheads="1"/>
          </p:cNvSpPr>
          <p:nvPr/>
        </p:nvSpPr>
        <p:spPr bwMode="auto">
          <a:xfrm>
            <a:off x="5334000" y="38862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smtClean="0">
                <a:solidFill>
                  <a:srgbClr val="FF3300"/>
                </a:solidFill>
              </a:rPr>
              <a:t>p</a:t>
            </a:r>
            <a:endParaRPr lang="en-US" altLang="en-US" dirty="0">
              <a:solidFill>
                <a:srgbClr val="FF3300"/>
              </a:solidFill>
            </a:endParaRPr>
          </a:p>
        </p:txBody>
      </p:sp>
      <p:sp>
        <p:nvSpPr>
          <p:cNvPr id="45117" name="Text Box 69"/>
          <p:cNvSpPr txBox="1">
            <a:spLocks noChangeArrowheads="1"/>
          </p:cNvSpPr>
          <p:nvPr/>
        </p:nvSpPr>
        <p:spPr bwMode="auto">
          <a:xfrm>
            <a:off x="8534401" y="36576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FF3300"/>
                </a:solidFill>
              </a:rPr>
              <a:t>dz/dt = </a:t>
            </a:r>
            <a:r>
              <a:rPr lang="en-US" altLang="en-US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5120" name="Line 72"/>
          <p:cNvSpPr>
            <a:spLocks noChangeShapeType="1"/>
          </p:cNvSpPr>
          <p:nvPr/>
        </p:nvSpPr>
        <p:spPr bwMode="auto">
          <a:xfrm flipV="1">
            <a:off x="6172200" y="1981200"/>
            <a:ext cx="6858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21" name="Line 73"/>
          <p:cNvSpPr>
            <a:spLocks noChangeShapeType="1"/>
          </p:cNvSpPr>
          <p:nvPr/>
        </p:nvSpPr>
        <p:spPr bwMode="auto">
          <a:xfrm flipH="1" flipV="1">
            <a:off x="3048000" y="24384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22" name="Freeform 74"/>
          <p:cNvSpPr>
            <a:spLocks/>
          </p:cNvSpPr>
          <p:nvPr/>
        </p:nvSpPr>
        <p:spPr bwMode="auto">
          <a:xfrm>
            <a:off x="5715000" y="44958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30480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48" y="0"/>
                </a:moveTo>
                <a:cubicBezTo>
                  <a:pt x="28" y="80"/>
                  <a:pt x="8" y="160"/>
                  <a:pt x="0" y="192"/>
                </a:cubicBezTo>
              </a:path>
            </a:pathLst>
          </a:cu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23" name="Oval 75"/>
          <p:cNvSpPr>
            <a:spLocks noChangeArrowheads="1"/>
          </p:cNvSpPr>
          <p:nvPr/>
        </p:nvSpPr>
        <p:spPr bwMode="auto">
          <a:xfrm>
            <a:off x="5715000" y="43434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5124" name="Line 29"/>
          <p:cNvSpPr>
            <a:spLocks noChangeShapeType="1"/>
          </p:cNvSpPr>
          <p:nvPr/>
        </p:nvSpPr>
        <p:spPr bwMode="auto">
          <a:xfrm flipH="1">
            <a:off x="5334000" y="2667000"/>
            <a:ext cx="1676400" cy="3505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25" name="Line 50"/>
          <p:cNvSpPr>
            <a:spLocks noChangeShapeType="1"/>
          </p:cNvSpPr>
          <p:nvPr/>
        </p:nvSpPr>
        <p:spPr bwMode="auto">
          <a:xfrm flipV="1">
            <a:off x="5029200" y="3886200"/>
            <a:ext cx="3352800" cy="1143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126" name="Oval 76"/>
          <p:cNvSpPr>
            <a:spLocks noChangeArrowheads="1"/>
          </p:cNvSpPr>
          <p:nvPr/>
        </p:nvSpPr>
        <p:spPr bwMode="auto">
          <a:xfrm>
            <a:off x="5257800" y="6096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5127" name="Line 77"/>
          <p:cNvSpPr>
            <a:spLocks noChangeShapeType="1"/>
          </p:cNvSpPr>
          <p:nvPr/>
        </p:nvSpPr>
        <p:spPr bwMode="auto">
          <a:xfrm flipH="1">
            <a:off x="2971798" y="2514600"/>
            <a:ext cx="2" cy="16764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" name="Line 19"/>
          <p:cNvSpPr>
            <a:spLocks noChangeShapeType="1"/>
          </p:cNvSpPr>
          <p:nvPr/>
        </p:nvSpPr>
        <p:spPr bwMode="auto">
          <a:xfrm flipV="1">
            <a:off x="2971799" y="3428999"/>
            <a:ext cx="319673" cy="1333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" name="Line 35"/>
          <p:cNvSpPr>
            <a:spLocks noChangeShapeType="1"/>
          </p:cNvSpPr>
          <p:nvPr/>
        </p:nvSpPr>
        <p:spPr bwMode="auto">
          <a:xfrm flipV="1">
            <a:off x="3414128" y="3162299"/>
            <a:ext cx="670428" cy="236537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3" name="Freeform 35"/>
          <p:cNvSpPr>
            <a:spLocks/>
          </p:cNvSpPr>
          <p:nvPr/>
        </p:nvSpPr>
        <p:spPr bwMode="auto">
          <a:xfrm>
            <a:off x="3352800" y="2565400"/>
            <a:ext cx="1676399" cy="635000"/>
          </a:xfrm>
          <a:custGeom>
            <a:avLst/>
            <a:gdLst>
              <a:gd name="T0" fmla="*/ 0 w 1056"/>
              <a:gd name="T1" fmla="*/ 609600 h 432"/>
              <a:gd name="T2" fmla="*/ 477982 w 1056"/>
              <a:gd name="T3" fmla="*/ 406400 h 432"/>
              <a:gd name="T4" fmla="*/ 1752600 w 1056"/>
              <a:gd name="T5" fmla="*/ 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432"/>
                </a:moveTo>
                <a:cubicBezTo>
                  <a:pt x="56" y="396"/>
                  <a:pt x="112" y="360"/>
                  <a:pt x="288" y="288"/>
                </a:cubicBezTo>
                <a:cubicBezTo>
                  <a:pt x="464" y="216"/>
                  <a:pt x="760" y="108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4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>
            <a:off x="3352800" y="2133600"/>
            <a:ext cx="0" cy="2895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>
            <a:off x="2971800" y="3810000"/>
            <a:ext cx="205740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7" name="Line 51"/>
          <p:cNvSpPr>
            <a:spLocks noChangeShapeType="1"/>
          </p:cNvSpPr>
          <p:nvPr/>
        </p:nvSpPr>
        <p:spPr bwMode="auto">
          <a:xfrm>
            <a:off x="8111154" y="3733798"/>
            <a:ext cx="270844" cy="15240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8" name="Line 77"/>
          <p:cNvSpPr>
            <a:spLocks noChangeShapeType="1"/>
          </p:cNvSpPr>
          <p:nvPr/>
        </p:nvSpPr>
        <p:spPr bwMode="auto">
          <a:xfrm flipV="1">
            <a:off x="3809998" y="2529541"/>
            <a:ext cx="1241836" cy="41685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9" name="Line 49"/>
          <p:cNvSpPr>
            <a:spLocks noChangeShapeType="1"/>
          </p:cNvSpPr>
          <p:nvPr/>
        </p:nvSpPr>
        <p:spPr bwMode="auto">
          <a:xfrm flipV="1">
            <a:off x="5105402" y="2239962"/>
            <a:ext cx="914398" cy="274638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91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92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96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102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67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3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7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98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0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828800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924800" y="21336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4953000" y="1524000"/>
            <a:ext cx="12192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 flipV="1">
            <a:off x="5791200" y="24384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7" name="Freeform 18"/>
          <p:cNvSpPr>
            <a:spLocks/>
          </p:cNvSpPr>
          <p:nvPr/>
        </p:nvSpPr>
        <p:spPr bwMode="auto">
          <a:xfrm>
            <a:off x="6248399" y="1905000"/>
            <a:ext cx="2057399" cy="3124200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9" name="Freeform 20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0" name="Freeform 21"/>
          <p:cNvSpPr>
            <a:spLocks/>
          </p:cNvSpPr>
          <p:nvPr/>
        </p:nvSpPr>
        <p:spPr bwMode="auto">
          <a:xfrm>
            <a:off x="6400800" y="1905000"/>
            <a:ext cx="685800" cy="381000"/>
          </a:xfrm>
          <a:custGeom>
            <a:avLst/>
            <a:gdLst>
              <a:gd name="T0" fmla="*/ 0 w 528"/>
              <a:gd name="T1" fmla="*/ 381000 h 336"/>
              <a:gd name="T2" fmla="*/ 311727 w 528"/>
              <a:gd name="T3" fmla="*/ 108857 h 336"/>
              <a:gd name="T4" fmla="*/ 6858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1" name="Text Box 23"/>
          <p:cNvSpPr txBox="1">
            <a:spLocks noChangeArrowheads="1"/>
          </p:cNvSpPr>
          <p:nvPr/>
        </p:nvSpPr>
        <p:spPr bwMode="auto">
          <a:xfrm>
            <a:off x="7772400" y="533400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B2B2B2"/>
                </a:solidFill>
              </a:rPr>
              <a:t>dx/dt = </a:t>
            </a:r>
            <a:r>
              <a:rPr lang="en-US" altLang="en-US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46102" name="Line 24"/>
          <p:cNvSpPr>
            <a:spLocks noChangeShapeType="1"/>
          </p:cNvSpPr>
          <p:nvPr/>
        </p:nvSpPr>
        <p:spPr bwMode="auto">
          <a:xfrm flipV="1">
            <a:off x="6858000" y="2895600"/>
            <a:ext cx="8382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3" name="Line 26"/>
          <p:cNvSpPr>
            <a:spLocks noChangeShapeType="1"/>
          </p:cNvSpPr>
          <p:nvPr/>
        </p:nvSpPr>
        <p:spPr bwMode="auto">
          <a:xfrm>
            <a:off x="2971800" y="4191000"/>
            <a:ext cx="17526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>
            <a:off x="3352800" y="1879600"/>
            <a:ext cx="3657600" cy="787400"/>
          </a:xfrm>
          <a:custGeom>
            <a:avLst/>
            <a:gdLst>
              <a:gd name="T0" fmla="*/ 0 w 2304"/>
              <a:gd name="T1" fmla="*/ 254000 h 496"/>
              <a:gd name="T2" fmla="*/ 533400 w 2304"/>
              <a:gd name="T3" fmla="*/ 101600 h 496"/>
              <a:gd name="T4" fmla="*/ 1371600 w 2304"/>
              <a:gd name="T5" fmla="*/ 25400 h 496"/>
              <a:gd name="T6" fmla="*/ 2438400 w 2304"/>
              <a:gd name="T7" fmla="*/ 254000 h 496"/>
              <a:gd name="T8" fmla="*/ 3657600 w 2304"/>
              <a:gd name="T9" fmla="*/ 787400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496"/>
              <a:gd name="T17" fmla="*/ 2304 w 230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496">
                <a:moveTo>
                  <a:pt x="0" y="160"/>
                </a:moveTo>
                <a:cubicBezTo>
                  <a:pt x="96" y="124"/>
                  <a:pt x="192" y="88"/>
                  <a:pt x="336" y="64"/>
                </a:cubicBezTo>
                <a:cubicBezTo>
                  <a:pt x="480" y="40"/>
                  <a:pt x="664" y="0"/>
                  <a:pt x="864" y="16"/>
                </a:cubicBezTo>
                <a:cubicBezTo>
                  <a:pt x="1064" y="32"/>
                  <a:pt x="1296" y="80"/>
                  <a:pt x="1536" y="160"/>
                </a:cubicBezTo>
                <a:cubicBezTo>
                  <a:pt x="1776" y="240"/>
                  <a:pt x="2040" y="368"/>
                  <a:pt x="2304" y="49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6" name="Freeform 30"/>
          <p:cNvSpPr>
            <a:spLocks/>
          </p:cNvSpPr>
          <p:nvPr/>
        </p:nvSpPr>
        <p:spPr bwMode="auto">
          <a:xfrm>
            <a:off x="3352800" y="4953000"/>
            <a:ext cx="1447800" cy="609600"/>
          </a:xfrm>
          <a:custGeom>
            <a:avLst/>
            <a:gdLst>
              <a:gd name="T0" fmla="*/ 0 w 912"/>
              <a:gd name="T1" fmla="*/ 76200 h 384"/>
              <a:gd name="T2" fmla="*/ 304800 w 912"/>
              <a:gd name="T3" fmla="*/ 0 h 384"/>
              <a:gd name="T4" fmla="*/ 685800 w 912"/>
              <a:gd name="T5" fmla="*/ 76200 h 384"/>
              <a:gd name="T6" fmla="*/ 1143000 w 912"/>
              <a:gd name="T7" fmla="*/ 381000 h 384"/>
              <a:gd name="T8" fmla="*/ 1447800 w 91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384"/>
              <a:gd name="T17" fmla="*/ 912 w 9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384">
                <a:moveTo>
                  <a:pt x="0" y="48"/>
                </a:moveTo>
                <a:cubicBezTo>
                  <a:pt x="60" y="24"/>
                  <a:pt x="120" y="0"/>
                  <a:pt x="192" y="0"/>
                </a:cubicBezTo>
                <a:cubicBezTo>
                  <a:pt x="264" y="0"/>
                  <a:pt x="344" y="8"/>
                  <a:pt x="432" y="48"/>
                </a:cubicBezTo>
                <a:cubicBezTo>
                  <a:pt x="520" y="88"/>
                  <a:pt x="640" y="184"/>
                  <a:pt x="720" y="240"/>
                </a:cubicBezTo>
                <a:cubicBezTo>
                  <a:pt x="800" y="296"/>
                  <a:pt x="856" y="340"/>
                  <a:pt x="912" y="3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7" name="Freeform 31"/>
          <p:cNvSpPr>
            <a:spLocks/>
          </p:cNvSpPr>
          <p:nvPr/>
        </p:nvSpPr>
        <p:spPr bwMode="auto">
          <a:xfrm>
            <a:off x="4953000" y="5715000"/>
            <a:ext cx="381000" cy="381000"/>
          </a:xfrm>
          <a:custGeom>
            <a:avLst/>
            <a:gdLst>
              <a:gd name="T0" fmla="*/ 0 w 240"/>
              <a:gd name="T1" fmla="*/ 0 h 240"/>
              <a:gd name="T2" fmla="*/ 381000 w 240"/>
              <a:gd name="T3" fmla="*/ 381000 h 240"/>
              <a:gd name="T4" fmla="*/ 0 60000 65536"/>
              <a:gd name="T5" fmla="*/ 0 60000 65536"/>
              <a:gd name="T6" fmla="*/ 0 w 240"/>
              <a:gd name="T7" fmla="*/ 0 h 240"/>
              <a:gd name="T8" fmla="*/ 240 w 2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40">
                <a:moveTo>
                  <a:pt x="0" y="0"/>
                </a:moveTo>
                <a:cubicBezTo>
                  <a:pt x="0" y="0"/>
                  <a:pt x="120" y="120"/>
                  <a:pt x="240" y="240"/>
                </a:cubicBezTo>
              </a:path>
            </a:pathLst>
          </a:cu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8" name="Line 32"/>
          <p:cNvSpPr>
            <a:spLocks noChangeShapeType="1"/>
          </p:cNvSpPr>
          <p:nvPr/>
        </p:nvSpPr>
        <p:spPr bwMode="auto">
          <a:xfrm flipH="1">
            <a:off x="2971800" y="2286000"/>
            <a:ext cx="304800" cy="76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9" name="Line 33"/>
          <p:cNvSpPr>
            <a:spLocks noChangeShapeType="1"/>
          </p:cNvSpPr>
          <p:nvPr/>
        </p:nvSpPr>
        <p:spPr bwMode="auto">
          <a:xfrm flipH="1">
            <a:off x="3505200" y="1981200"/>
            <a:ext cx="914400" cy="2286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0" name="Freeform 34"/>
          <p:cNvSpPr>
            <a:spLocks/>
          </p:cNvSpPr>
          <p:nvPr/>
        </p:nvSpPr>
        <p:spPr bwMode="auto">
          <a:xfrm>
            <a:off x="5029200" y="2514600"/>
            <a:ext cx="990600" cy="3505200"/>
          </a:xfrm>
          <a:custGeom>
            <a:avLst/>
            <a:gdLst>
              <a:gd name="T0" fmla="*/ 0 w 624"/>
              <a:gd name="T1" fmla="*/ 37690 h 2232"/>
              <a:gd name="T2" fmla="*/ 457200 w 624"/>
              <a:gd name="T3" fmla="*/ 37690 h 2232"/>
              <a:gd name="T4" fmla="*/ 914400 w 624"/>
              <a:gd name="T5" fmla="*/ 263832 h 2232"/>
              <a:gd name="T6" fmla="*/ 914400 w 624"/>
              <a:gd name="T7" fmla="*/ 1093019 h 2232"/>
              <a:gd name="T8" fmla="*/ 762000 w 624"/>
              <a:gd name="T9" fmla="*/ 2072968 h 2232"/>
              <a:gd name="T10" fmla="*/ 381000 w 624"/>
              <a:gd name="T11" fmla="*/ 3505200 h 2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232"/>
              <a:gd name="T20" fmla="*/ 624 w 624"/>
              <a:gd name="T21" fmla="*/ 2232 h 2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232">
                <a:moveTo>
                  <a:pt x="0" y="24"/>
                </a:moveTo>
                <a:cubicBezTo>
                  <a:pt x="96" y="12"/>
                  <a:pt x="192" y="0"/>
                  <a:pt x="288" y="24"/>
                </a:cubicBezTo>
                <a:cubicBezTo>
                  <a:pt x="384" y="48"/>
                  <a:pt x="528" y="56"/>
                  <a:pt x="576" y="168"/>
                </a:cubicBezTo>
                <a:cubicBezTo>
                  <a:pt x="624" y="280"/>
                  <a:pt x="592" y="504"/>
                  <a:pt x="576" y="696"/>
                </a:cubicBezTo>
                <a:cubicBezTo>
                  <a:pt x="560" y="888"/>
                  <a:pt x="536" y="1064"/>
                  <a:pt x="480" y="1320"/>
                </a:cubicBezTo>
                <a:cubicBezTo>
                  <a:pt x="424" y="1576"/>
                  <a:pt x="280" y="2080"/>
                  <a:pt x="240" y="223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2" name="Line 36"/>
          <p:cNvSpPr>
            <a:spLocks noChangeShapeType="1"/>
          </p:cNvSpPr>
          <p:nvPr/>
        </p:nvSpPr>
        <p:spPr bwMode="auto">
          <a:xfrm flipV="1">
            <a:off x="4191000" y="2667000"/>
            <a:ext cx="13716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3" name="Line 37"/>
          <p:cNvSpPr>
            <a:spLocks noChangeShapeType="1"/>
          </p:cNvSpPr>
          <p:nvPr/>
        </p:nvSpPr>
        <p:spPr bwMode="auto">
          <a:xfrm flipV="1">
            <a:off x="4648200" y="3581400"/>
            <a:ext cx="12192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4" name="Line 38"/>
          <p:cNvSpPr>
            <a:spLocks noChangeShapeType="1"/>
          </p:cNvSpPr>
          <p:nvPr/>
        </p:nvSpPr>
        <p:spPr bwMode="auto">
          <a:xfrm flipV="1">
            <a:off x="6096000" y="33528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7" name="Line 41"/>
          <p:cNvSpPr>
            <a:spLocks noChangeShapeType="1"/>
          </p:cNvSpPr>
          <p:nvPr/>
        </p:nvSpPr>
        <p:spPr bwMode="auto">
          <a:xfrm flipV="1">
            <a:off x="3505200" y="4114800"/>
            <a:ext cx="9906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8" name="Line 42"/>
          <p:cNvSpPr>
            <a:spLocks noChangeShapeType="1"/>
          </p:cNvSpPr>
          <p:nvPr/>
        </p:nvSpPr>
        <p:spPr bwMode="auto">
          <a:xfrm flipV="1">
            <a:off x="2971800" y="4572000"/>
            <a:ext cx="3048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9" name="Freeform 43"/>
          <p:cNvSpPr>
            <a:spLocks/>
          </p:cNvSpPr>
          <p:nvPr/>
        </p:nvSpPr>
        <p:spPr bwMode="auto">
          <a:xfrm>
            <a:off x="4648200" y="2819400"/>
            <a:ext cx="685800" cy="1752600"/>
          </a:xfrm>
          <a:custGeom>
            <a:avLst/>
            <a:gdLst>
              <a:gd name="T0" fmla="*/ 685800 w 432"/>
              <a:gd name="T1" fmla="*/ 1752600 h 1104"/>
              <a:gd name="T2" fmla="*/ 457200 w 432"/>
              <a:gd name="T3" fmla="*/ 838200 h 1104"/>
              <a:gd name="T4" fmla="*/ 152400 w 432"/>
              <a:gd name="T5" fmla="*/ 228600 h 1104"/>
              <a:gd name="T6" fmla="*/ 0 w 432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104"/>
              <a:gd name="T14" fmla="*/ 432 w 43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104">
                <a:moveTo>
                  <a:pt x="432" y="1104"/>
                </a:moveTo>
                <a:cubicBezTo>
                  <a:pt x="388" y="896"/>
                  <a:pt x="344" y="688"/>
                  <a:pt x="288" y="528"/>
                </a:cubicBezTo>
                <a:cubicBezTo>
                  <a:pt x="232" y="368"/>
                  <a:pt x="144" y="232"/>
                  <a:pt x="96" y="144"/>
                </a:cubicBezTo>
                <a:cubicBezTo>
                  <a:pt x="48" y="56"/>
                  <a:pt x="24" y="28"/>
                  <a:pt x="0" y="0"/>
                </a:cubicBez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0" name="Freeform 44"/>
          <p:cNvSpPr>
            <a:spLocks/>
          </p:cNvSpPr>
          <p:nvPr/>
        </p:nvSpPr>
        <p:spPr bwMode="auto">
          <a:xfrm>
            <a:off x="7162800" y="4572000"/>
            <a:ext cx="152400" cy="838200"/>
          </a:xfrm>
          <a:custGeom>
            <a:avLst/>
            <a:gdLst>
              <a:gd name="T0" fmla="*/ 0 w 144"/>
              <a:gd name="T1" fmla="*/ 0 h 672"/>
              <a:gd name="T2" fmla="*/ 101600 w 144"/>
              <a:gd name="T3" fmla="*/ 359229 h 672"/>
              <a:gd name="T4" fmla="*/ 152400 w 144"/>
              <a:gd name="T5" fmla="*/ 838200 h 672"/>
              <a:gd name="T6" fmla="*/ 0 60000 65536"/>
              <a:gd name="T7" fmla="*/ 0 60000 65536"/>
              <a:gd name="T8" fmla="*/ 0 60000 65536"/>
              <a:gd name="T9" fmla="*/ 0 w 144"/>
              <a:gd name="T10" fmla="*/ 0 h 672"/>
              <a:gd name="T11" fmla="*/ 144 w 14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72">
                <a:moveTo>
                  <a:pt x="0" y="0"/>
                </a:moveTo>
                <a:cubicBezTo>
                  <a:pt x="36" y="88"/>
                  <a:pt x="72" y="176"/>
                  <a:pt x="96" y="288"/>
                </a:cubicBezTo>
                <a:cubicBezTo>
                  <a:pt x="120" y="400"/>
                  <a:pt x="132" y="536"/>
                  <a:pt x="144" y="672"/>
                </a:cubicBez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1" name="Line 45"/>
          <p:cNvSpPr>
            <a:spLocks noChangeShapeType="1"/>
          </p:cNvSpPr>
          <p:nvPr/>
        </p:nvSpPr>
        <p:spPr bwMode="auto">
          <a:xfrm flipV="1">
            <a:off x="6172200" y="4191000"/>
            <a:ext cx="1905000" cy="685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2" name="Line 46"/>
          <p:cNvSpPr>
            <a:spLocks noChangeShapeType="1"/>
          </p:cNvSpPr>
          <p:nvPr/>
        </p:nvSpPr>
        <p:spPr bwMode="auto">
          <a:xfrm flipV="1">
            <a:off x="5715000" y="4876800"/>
            <a:ext cx="304800" cy="152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3" name="Line 47"/>
          <p:cNvSpPr>
            <a:spLocks noChangeShapeType="1"/>
          </p:cNvSpPr>
          <p:nvPr/>
        </p:nvSpPr>
        <p:spPr bwMode="auto">
          <a:xfrm flipV="1">
            <a:off x="4800600" y="5029200"/>
            <a:ext cx="838200" cy="30480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4" name="Text Box 48"/>
          <p:cNvSpPr txBox="1">
            <a:spLocks noChangeArrowheads="1"/>
          </p:cNvSpPr>
          <p:nvPr/>
        </p:nvSpPr>
        <p:spPr bwMode="auto">
          <a:xfrm>
            <a:off x="3200401" y="1219201"/>
            <a:ext cx="1687513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CCCCFF"/>
                </a:solidFill>
              </a:rPr>
              <a:t>dy/dt = </a:t>
            </a:r>
            <a:r>
              <a:rPr lang="en-US" altLang="en-US">
                <a:solidFill>
                  <a:srgbClr val="CCCCFF"/>
                </a:solidFill>
              </a:rPr>
              <a:t>0</a:t>
            </a:r>
          </a:p>
        </p:txBody>
      </p:sp>
      <p:sp>
        <p:nvSpPr>
          <p:cNvPr id="46127" name="Line 52"/>
          <p:cNvSpPr>
            <a:spLocks noChangeShapeType="1"/>
          </p:cNvSpPr>
          <p:nvPr/>
        </p:nvSpPr>
        <p:spPr bwMode="auto">
          <a:xfrm>
            <a:off x="6934200" y="3048000"/>
            <a:ext cx="990600" cy="5334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8" name="Line 53"/>
          <p:cNvSpPr>
            <a:spLocks noChangeShapeType="1"/>
          </p:cNvSpPr>
          <p:nvPr/>
        </p:nvSpPr>
        <p:spPr bwMode="auto">
          <a:xfrm>
            <a:off x="6324600" y="2743200"/>
            <a:ext cx="457200" cy="228600"/>
          </a:xfrm>
          <a:prstGeom prst="line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9" name="Line 54"/>
          <p:cNvSpPr>
            <a:spLocks noChangeShapeType="1"/>
          </p:cNvSpPr>
          <p:nvPr/>
        </p:nvSpPr>
        <p:spPr bwMode="auto">
          <a:xfrm flipV="1">
            <a:off x="2971800" y="3733800"/>
            <a:ext cx="3048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0" name="Line 55"/>
          <p:cNvSpPr>
            <a:spLocks noChangeShapeType="1"/>
          </p:cNvSpPr>
          <p:nvPr/>
        </p:nvSpPr>
        <p:spPr bwMode="auto">
          <a:xfrm flipV="1">
            <a:off x="3505200" y="3429000"/>
            <a:ext cx="685800" cy="2286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1" name="Line 56"/>
          <p:cNvSpPr>
            <a:spLocks noChangeShapeType="1"/>
          </p:cNvSpPr>
          <p:nvPr/>
        </p:nvSpPr>
        <p:spPr bwMode="auto">
          <a:xfrm flipV="1">
            <a:off x="5029200" y="2895600"/>
            <a:ext cx="762000" cy="2286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2" name="Line 57"/>
          <p:cNvSpPr>
            <a:spLocks noChangeShapeType="1"/>
          </p:cNvSpPr>
          <p:nvPr/>
        </p:nvSpPr>
        <p:spPr bwMode="auto">
          <a:xfrm flipV="1">
            <a:off x="6096000" y="2743200"/>
            <a:ext cx="228600" cy="762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3" name="Line 58"/>
          <p:cNvSpPr>
            <a:spLocks noChangeShapeType="1"/>
          </p:cNvSpPr>
          <p:nvPr/>
        </p:nvSpPr>
        <p:spPr bwMode="auto">
          <a:xfrm flipV="1">
            <a:off x="4419600" y="3200400"/>
            <a:ext cx="381000" cy="15240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4" name="Line 59"/>
          <p:cNvSpPr>
            <a:spLocks noChangeShapeType="1"/>
          </p:cNvSpPr>
          <p:nvPr/>
        </p:nvSpPr>
        <p:spPr bwMode="auto">
          <a:xfrm flipH="1">
            <a:off x="5791200" y="5562600"/>
            <a:ext cx="1219200" cy="4820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5" name="Line 61"/>
          <p:cNvSpPr>
            <a:spLocks noChangeShapeType="1"/>
          </p:cNvSpPr>
          <p:nvPr/>
        </p:nvSpPr>
        <p:spPr bwMode="auto">
          <a:xfrm flipH="1">
            <a:off x="5715000" y="4495800"/>
            <a:ext cx="762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6" name="Line 62"/>
          <p:cNvSpPr>
            <a:spLocks noChangeShapeType="1"/>
          </p:cNvSpPr>
          <p:nvPr/>
        </p:nvSpPr>
        <p:spPr bwMode="auto">
          <a:xfrm flipH="1">
            <a:off x="5791200" y="4495800"/>
            <a:ext cx="762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7" name="Line 64"/>
          <p:cNvSpPr>
            <a:spLocks noChangeShapeType="1"/>
          </p:cNvSpPr>
          <p:nvPr/>
        </p:nvSpPr>
        <p:spPr bwMode="auto">
          <a:xfrm flipV="1">
            <a:off x="4724400" y="4495800"/>
            <a:ext cx="1066800" cy="381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8" name="Line 65"/>
          <p:cNvSpPr>
            <a:spLocks noChangeShapeType="1"/>
          </p:cNvSpPr>
          <p:nvPr/>
        </p:nvSpPr>
        <p:spPr bwMode="auto">
          <a:xfrm flipV="1">
            <a:off x="6248400" y="3657600"/>
            <a:ext cx="1828800" cy="685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9" name="Line 66"/>
          <p:cNvSpPr>
            <a:spLocks noChangeShapeType="1"/>
          </p:cNvSpPr>
          <p:nvPr/>
        </p:nvSpPr>
        <p:spPr bwMode="auto">
          <a:xfrm flipV="1">
            <a:off x="5867400" y="4343400"/>
            <a:ext cx="381000" cy="152400"/>
          </a:xfrm>
          <a:prstGeom prst="line">
            <a:avLst/>
          </a:prstGeom>
          <a:noFill/>
          <a:ln w="5715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40" name="Text Box 68"/>
          <p:cNvSpPr txBox="1">
            <a:spLocks noChangeArrowheads="1"/>
          </p:cNvSpPr>
          <p:nvPr/>
        </p:nvSpPr>
        <p:spPr bwMode="auto">
          <a:xfrm>
            <a:off x="5334000" y="38862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smtClean="0">
                <a:solidFill>
                  <a:srgbClr val="FF3300"/>
                </a:solidFill>
              </a:rPr>
              <a:t>p</a:t>
            </a:r>
            <a:endParaRPr lang="en-US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46141" name="Object 69"/>
          <p:cNvGraphicFramePr>
            <a:graphicFrameLocks noChangeAspect="1"/>
          </p:cNvGraphicFramePr>
          <p:nvPr/>
        </p:nvGraphicFramePr>
        <p:xfrm>
          <a:off x="8153400" y="2590801"/>
          <a:ext cx="20574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name="Image" r:id="rId3" imgW="960122" imgH="377633" progId="Photoshop.Image.6">
                  <p:embed/>
                </p:oleObj>
              </mc:Choice>
              <mc:Fallback>
                <p:oleObj name="Image" r:id="rId3" imgW="960122" imgH="37763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590801"/>
                        <a:ext cx="20574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42" name="Line 70"/>
          <p:cNvSpPr>
            <a:spLocks noChangeShapeType="1"/>
          </p:cNvSpPr>
          <p:nvPr/>
        </p:nvSpPr>
        <p:spPr bwMode="auto">
          <a:xfrm flipH="1">
            <a:off x="7391400" y="3200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43" name="Text Box 71"/>
          <p:cNvSpPr txBox="1">
            <a:spLocks noChangeArrowheads="1"/>
          </p:cNvSpPr>
          <p:nvPr/>
        </p:nvSpPr>
        <p:spPr bwMode="auto">
          <a:xfrm>
            <a:off x="8534400" y="3657601"/>
            <a:ext cx="16764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</a:rPr>
              <a:t>dz</a:t>
            </a:r>
            <a:r>
              <a:rPr lang="en-US" altLang="en-US" i="1" dirty="0">
                <a:solidFill>
                  <a:srgbClr val="FF0000"/>
                </a:solidFill>
              </a:rPr>
              <a:t>/</a:t>
            </a:r>
            <a:r>
              <a:rPr lang="en-US" altLang="en-US" i="1" dirty="0" err="1">
                <a:solidFill>
                  <a:srgbClr val="FF0000"/>
                </a:solidFill>
              </a:rPr>
              <a:t>dt</a:t>
            </a:r>
            <a:r>
              <a:rPr lang="en-US" altLang="en-US" i="1" dirty="0">
                <a:solidFill>
                  <a:srgbClr val="FF99FF"/>
                </a:solidFill>
              </a:rPr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= </a:t>
            </a:r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145" name="Line 73"/>
          <p:cNvSpPr>
            <a:spLocks noChangeShapeType="1"/>
          </p:cNvSpPr>
          <p:nvPr/>
        </p:nvSpPr>
        <p:spPr bwMode="auto">
          <a:xfrm flipH="1" flipV="1">
            <a:off x="5181600" y="52578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46" name="Text Box 74"/>
          <p:cNvSpPr txBox="1">
            <a:spLocks noChangeArrowheads="1"/>
          </p:cNvSpPr>
          <p:nvPr/>
        </p:nvSpPr>
        <p:spPr bwMode="auto">
          <a:xfrm>
            <a:off x="5181600" y="3048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6147" name="Line 75"/>
          <p:cNvSpPr>
            <a:spLocks noChangeShapeType="1"/>
          </p:cNvSpPr>
          <p:nvPr/>
        </p:nvSpPr>
        <p:spPr bwMode="auto">
          <a:xfrm>
            <a:off x="5562600" y="3276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0" name="Line 79"/>
          <p:cNvSpPr>
            <a:spLocks noChangeShapeType="1"/>
          </p:cNvSpPr>
          <p:nvPr/>
        </p:nvSpPr>
        <p:spPr bwMode="auto">
          <a:xfrm flipV="1">
            <a:off x="6172200" y="1981200"/>
            <a:ext cx="6858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1" name="Line 80"/>
          <p:cNvSpPr>
            <a:spLocks noChangeShapeType="1"/>
          </p:cNvSpPr>
          <p:nvPr/>
        </p:nvSpPr>
        <p:spPr bwMode="auto">
          <a:xfrm flipH="1" flipV="1">
            <a:off x="3048000" y="2438400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2" name="Freeform 81"/>
          <p:cNvSpPr>
            <a:spLocks/>
          </p:cNvSpPr>
          <p:nvPr/>
        </p:nvSpPr>
        <p:spPr bwMode="auto">
          <a:xfrm>
            <a:off x="5715000" y="4495800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30480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48" y="0"/>
                </a:moveTo>
                <a:cubicBezTo>
                  <a:pt x="28" y="80"/>
                  <a:pt x="8" y="160"/>
                  <a:pt x="0" y="192"/>
                </a:cubicBezTo>
              </a:path>
            </a:pathLst>
          </a:cu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3" name="Oval 82"/>
          <p:cNvSpPr>
            <a:spLocks noChangeArrowheads="1"/>
          </p:cNvSpPr>
          <p:nvPr/>
        </p:nvSpPr>
        <p:spPr bwMode="auto">
          <a:xfrm>
            <a:off x="5715000" y="43434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6154" name="Line 29"/>
          <p:cNvSpPr>
            <a:spLocks noChangeShapeType="1"/>
          </p:cNvSpPr>
          <p:nvPr/>
        </p:nvSpPr>
        <p:spPr bwMode="auto">
          <a:xfrm flipH="1">
            <a:off x="5334000" y="2667000"/>
            <a:ext cx="1676400" cy="3505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5" name="Line 50"/>
          <p:cNvSpPr>
            <a:spLocks noChangeShapeType="1"/>
          </p:cNvSpPr>
          <p:nvPr/>
        </p:nvSpPr>
        <p:spPr bwMode="auto">
          <a:xfrm flipV="1">
            <a:off x="5029200" y="3886200"/>
            <a:ext cx="3352800" cy="1143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6" name="Oval 83"/>
          <p:cNvSpPr>
            <a:spLocks noChangeArrowheads="1"/>
          </p:cNvSpPr>
          <p:nvPr/>
        </p:nvSpPr>
        <p:spPr bwMode="auto">
          <a:xfrm>
            <a:off x="5257800" y="6096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6157" name="Line 84"/>
          <p:cNvSpPr>
            <a:spLocks noChangeShapeType="1"/>
          </p:cNvSpPr>
          <p:nvPr/>
        </p:nvSpPr>
        <p:spPr bwMode="auto">
          <a:xfrm flipH="1">
            <a:off x="2971798" y="2514600"/>
            <a:ext cx="2" cy="16764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6752270" y="5913438"/>
            <a:ext cx="8210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i="1" dirty="0" smtClean="0">
                <a:solidFill>
                  <a:srgbClr val="000000"/>
                </a:solidFill>
              </a:rPr>
              <a:t>R</a:t>
            </a:r>
            <a:r>
              <a:rPr lang="en-US" altLang="en-US" sz="2000" baseline="-25000" dirty="0" smtClean="0">
                <a:solidFill>
                  <a:srgbClr val="000000"/>
                </a:solidFill>
              </a:rPr>
              <a:t>PDLS</a:t>
            </a:r>
            <a:endParaRPr lang="en-US" alt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88" name="Line 19"/>
          <p:cNvSpPr>
            <a:spLocks noChangeShapeType="1"/>
          </p:cNvSpPr>
          <p:nvPr/>
        </p:nvSpPr>
        <p:spPr bwMode="auto">
          <a:xfrm flipV="1">
            <a:off x="2971799" y="3428999"/>
            <a:ext cx="319673" cy="1333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 flipV="1">
            <a:off x="3414128" y="3162299"/>
            <a:ext cx="670428" cy="236537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0" name="Freeform 35"/>
          <p:cNvSpPr>
            <a:spLocks/>
          </p:cNvSpPr>
          <p:nvPr/>
        </p:nvSpPr>
        <p:spPr bwMode="auto">
          <a:xfrm>
            <a:off x="3352800" y="2565400"/>
            <a:ext cx="1676399" cy="635000"/>
          </a:xfrm>
          <a:custGeom>
            <a:avLst/>
            <a:gdLst>
              <a:gd name="T0" fmla="*/ 0 w 1056"/>
              <a:gd name="T1" fmla="*/ 609600 h 432"/>
              <a:gd name="T2" fmla="*/ 477982 w 1056"/>
              <a:gd name="T3" fmla="*/ 406400 h 432"/>
              <a:gd name="T4" fmla="*/ 1752600 w 1056"/>
              <a:gd name="T5" fmla="*/ 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432"/>
                </a:moveTo>
                <a:cubicBezTo>
                  <a:pt x="56" y="396"/>
                  <a:pt x="112" y="360"/>
                  <a:pt x="288" y="288"/>
                </a:cubicBezTo>
                <a:cubicBezTo>
                  <a:pt x="464" y="216"/>
                  <a:pt x="760" y="108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1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>
            <a:off x="3352800" y="2133600"/>
            <a:ext cx="0" cy="2895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3" name="Line 49"/>
          <p:cNvSpPr>
            <a:spLocks noChangeShapeType="1"/>
          </p:cNvSpPr>
          <p:nvPr/>
        </p:nvSpPr>
        <p:spPr bwMode="auto">
          <a:xfrm>
            <a:off x="2971800" y="3810000"/>
            <a:ext cx="205740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4" name="Line 51"/>
          <p:cNvSpPr>
            <a:spLocks noChangeShapeType="1"/>
          </p:cNvSpPr>
          <p:nvPr/>
        </p:nvSpPr>
        <p:spPr bwMode="auto">
          <a:xfrm>
            <a:off x="8111154" y="3733798"/>
            <a:ext cx="270844" cy="15240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5" name="Line 77"/>
          <p:cNvSpPr>
            <a:spLocks noChangeShapeType="1"/>
          </p:cNvSpPr>
          <p:nvPr/>
        </p:nvSpPr>
        <p:spPr bwMode="auto">
          <a:xfrm flipV="1">
            <a:off x="3809998" y="2529541"/>
            <a:ext cx="1241836" cy="416857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6" name="Line 49"/>
          <p:cNvSpPr>
            <a:spLocks noChangeShapeType="1"/>
          </p:cNvSpPr>
          <p:nvPr/>
        </p:nvSpPr>
        <p:spPr bwMode="auto">
          <a:xfrm flipV="1">
            <a:off x="5105402" y="2239962"/>
            <a:ext cx="914398" cy="274638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98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99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103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109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43" name="CorelPhotoPaint.Image.8" r:id="rId5" imgW="3052291" imgH="1590774" progId="CorelPhotoPaint.Image.8">
                        <p:embed/>
                      </p:oleObj>
                    </mc:Choice>
                    <mc:Fallback>
                      <p:oleObj name="CorelPhotoPaint.Image.8" r:id="rId5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0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4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105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5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Fast &amp; Slow Dynamics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828800" y="1143001"/>
            <a:ext cx="4211638" cy="2627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397126" y="2859088"/>
            <a:ext cx="1101725" cy="87471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2397125" y="1471614"/>
            <a:ext cx="1588" cy="1387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4864101" y="1873251"/>
            <a:ext cx="188913" cy="730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2132013" y="27860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7112" name="Line 11"/>
          <p:cNvSpPr>
            <a:spLocks noChangeShapeType="1"/>
          </p:cNvSpPr>
          <p:nvPr/>
        </p:nvSpPr>
        <p:spPr bwMode="auto">
          <a:xfrm flipV="1">
            <a:off x="2397125" y="1727200"/>
            <a:ext cx="1588" cy="54768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3" name="Line 12"/>
          <p:cNvSpPr>
            <a:spLocks noChangeShapeType="1"/>
          </p:cNvSpPr>
          <p:nvPr/>
        </p:nvSpPr>
        <p:spPr bwMode="auto">
          <a:xfrm flipH="1">
            <a:off x="3384551" y="1325563"/>
            <a:ext cx="606425" cy="1460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 flipH="1">
            <a:off x="3990975" y="1325563"/>
            <a:ext cx="1588" cy="32861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 flipV="1">
            <a:off x="2814638" y="1544638"/>
            <a:ext cx="1517650" cy="4746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 flipV="1">
            <a:off x="3802063" y="1763714"/>
            <a:ext cx="227012" cy="73025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7" name="Line 16"/>
          <p:cNvSpPr>
            <a:spLocks noChangeShapeType="1"/>
          </p:cNvSpPr>
          <p:nvPr/>
        </p:nvSpPr>
        <p:spPr bwMode="auto">
          <a:xfrm flipV="1">
            <a:off x="3384551" y="3005139"/>
            <a:ext cx="1668463" cy="655637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8" name="Freeform 17"/>
          <p:cNvSpPr>
            <a:spLocks/>
          </p:cNvSpPr>
          <p:nvPr/>
        </p:nvSpPr>
        <p:spPr bwMode="auto">
          <a:xfrm>
            <a:off x="2397126" y="2000251"/>
            <a:ext cx="987425" cy="1660525"/>
          </a:xfrm>
          <a:custGeom>
            <a:avLst/>
            <a:gdLst>
              <a:gd name="T0" fmla="*/ 0 w 1248"/>
              <a:gd name="T1" fmla="*/ 286297 h 2088"/>
              <a:gd name="T2" fmla="*/ 189889 w 1248"/>
              <a:gd name="T3" fmla="*/ 95432 h 2088"/>
              <a:gd name="T4" fmla="*/ 379779 w 1248"/>
              <a:gd name="T5" fmla="*/ 19086 h 2088"/>
              <a:gd name="T6" fmla="*/ 455735 w 1248"/>
              <a:gd name="T7" fmla="*/ 19086 h 2088"/>
              <a:gd name="T8" fmla="*/ 607646 w 1248"/>
              <a:gd name="T9" fmla="*/ 133605 h 2088"/>
              <a:gd name="T10" fmla="*/ 759558 w 1248"/>
              <a:gd name="T11" fmla="*/ 438989 h 2088"/>
              <a:gd name="T12" fmla="*/ 873491 w 1248"/>
              <a:gd name="T13" fmla="*/ 935238 h 2088"/>
              <a:gd name="T14" fmla="*/ 987425 w 1248"/>
              <a:gd name="T15" fmla="*/ 1660525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9" name="Freeform 18"/>
          <p:cNvSpPr>
            <a:spLocks/>
          </p:cNvSpPr>
          <p:nvPr/>
        </p:nvSpPr>
        <p:spPr bwMode="auto">
          <a:xfrm>
            <a:off x="4029075" y="1508125"/>
            <a:ext cx="985838" cy="1587500"/>
          </a:xfrm>
          <a:custGeom>
            <a:avLst/>
            <a:gdLst>
              <a:gd name="T0" fmla="*/ 0 w 1248"/>
              <a:gd name="T1" fmla="*/ 273707 h 2088"/>
              <a:gd name="T2" fmla="*/ 189584 w 1248"/>
              <a:gd name="T3" fmla="*/ 91236 h 2088"/>
              <a:gd name="T4" fmla="*/ 379168 w 1248"/>
              <a:gd name="T5" fmla="*/ 18247 h 2088"/>
              <a:gd name="T6" fmla="*/ 455002 w 1248"/>
              <a:gd name="T7" fmla="*/ 18247 h 2088"/>
              <a:gd name="T8" fmla="*/ 606670 w 1248"/>
              <a:gd name="T9" fmla="*/ 127730 h 2088"/>
              <a:gd name="T10" fmla="*/ 758337 w 1248"/>
              <a:gd name="T11" fmla="*/ 419684 h 2088"/>
              <a:gd name="T12" fmla="*/ 872087 w 1248"/>
              <a:gd name="T13" fmla="*/ 894109 h 2088"/>
              <a:gd name="T14" fmla="*/ 985838 w 1248"/>
              <a:gd name="T15" fmla="*/ 15875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0" name="Freeform 19"/>
          <p:cNvSpPr>
            <a:spLocks/>
          </p:cNvSpPr>
          <p:nvPr/>
        </p:nvSpPr>
        <p:spPr bwMode="auto">
          <a:xfrm>
            <a:off x="2397126" y="2019300"/>
            <a:ext cx="417513" cy="255588"/>
          </a:xfrm>
          <a:custGeom>
            <a:avLst/>
            <a:gdLst>
              <a:gd name="T0" fmla="*/ 0 w 528"/>
              <a:gd name="T1" fmla="*/ 255588 h 336"/>
              <a:gd name="T2" fmla="*/ 189779 w 528"/>
              <a:gd name="T3" fmla="*/ 73025 h 336"/>
              <a:gd name="T4" fmla="*/ 417513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1" name="Freeform 20"/>
          <p:cNvSpPr>
            <a:spLocks/>
          </p:cNvSpPr>
          <p:nvPr/>
        </p:nvSpPr>
        <p:spPr bwMode="auto">
          <a:xfrm>
            <a:off x="4029076" y="1544639"/>
            <a:ext cx="379413" cy="219075"/>
          </a:xfrm>
          <a:custGeom>
            <a:avLst/>
            <a:gdLst>
              <a:gd name="T0" fmla="*/ 0 w 528"/>
              <a:gd name="T1" fmla="*/ 219075 h 336"/>
              <a:gd name="T2" fmla="*/ 172460 w 528"/>
              <a:gd name="T3" fmla="*/ 62593 h 336"/>
              <a:gd name="T4" fmla="*/ 379413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2" name="Freeform 21"/>
          <p:cNvSpPr>
            <a:spLocks/>
          </p:cNvSpPr>
          <p:nvPr/>
        </p:nvSpPr>
        <p:spPr bwMode="auto">
          <a:xfrm>
            <a:off x="4105276" y="1508126"/>
            <a:ext cx="341313" cy="182563"/>
          </a:xfrm>
          <a:custGeom>
            <a:avLst/>
            <a:gdLst>
              <a:gd name="T0" fmla="*/ 0 w 528"/>
              <a:gd name="T1" fmla="*/ 182563 h 336"/>
              <a:gd name="T2" fmla="*/ 155142 w 528"/>
              <a:gd name="T3" fmla="*/ 52161 h 336"/>
              <a:gd name="T4" fmla="*/ 341313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3" name="Line 24"/>
          <p:cNvSpPr>
            <a:spLocks noChangeShapeType="1"/>
          </p:cNvSpPr>
          <p:nvPr/>
        </p:nvSpPr>
        <p:spPr bwMode="auto">
          <a:xfrm flipV="1">
            <a:off x="4332288" y="1982788"/>
            <a:ext cx="417512" cy="14605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4" name="Line 25"/>
          <p:cNvSpPr>
            <a:spLocks noChangeShapeType="1"/>
          </p:cNvSpPr>
          <p:nvPr/>
        </p:nvSpPr>
        <p:spPr bwMode="auto">
          <a:xfrm flipH="1" flipV="1">
            <a:off x="2360614" y="1763714"/>
            <a:ext cx="415925" cy="219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5" name="Line 26"/>
          <p:cNvSpPr>
            <a:spLocks noChangeShapeType="1"/>
          </p:cNvSpPr>
          <p:nvPr/>
        </p:nvSpPr>
        <p:spPr bwMode="auto">
          <a:xfrm>
            <a:off x="2397126" y="2603500"/>
            <a:ext cx="873125" cy="547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6" name="Line 27"/>
          <p:cNvSpPr>
            <a:spLocks noChangeShapeType="1"/>
          </p:cNvSpPr>
          <p:nvPr/>
        </p:nvSpPr>
        <p:spPr bwMode="auto">
          <a:xfrm>
            <a:off x="2587625" y="1617664"/>
            <a:ext cx="0" cy="13874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7" name="Freeform 28"/>
          <p:cNvSpPr>
            <a:spLocks/>
          </p:cNvSpPr>
          <p:nvPr/>
        </p:nvSpPr>
        <p:spPr bwMode="auto">
          <a:xfrm>
            <a:off x="2587626" y="1495426"/>
            <a:ext cx="1820863" cy="377825"/>
          </a:xfrm>
          <a:custGeom>
            <a:avLst/>
            <a:gdLst>
              <a:gd name="T0" fmla="*/ 0 w 2304"/>
              <a:gd name="T1" fmla="*/ 121879 h 496"/>
              <a:gd name="T2" fmla="*/ 265543 w 2304"/>
              <a:gd name="T3" fmla="*/ 48752 h 496"/>
              <a:gd name="T4" fmla="*/ 682824 w 2304"/>
              <a:gd name="T5" fmla="*/ 12188 h 496"/>
              <a:gd name="T6" fmla="*/ 1213909 w 2304"/>
              <a:gd name="T7" fmla="*/ 121879 h 496"/>
              <a:gd name="T8" fmla="*/ 1820863 w 2304"/>
              <a:gd name="T9" fmla="*/ 377825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496"/>
              <a:gd name="T17" fmla="*/ 2304 w 230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496">
                <a:moveTo>
                  <a:pt x="0" y="160"/>
                </a:moveTo>
                <a:cubicBezTo>
                  <a:pt x="96" y="124"/>
                  <a:pt x="192" y="88"/>
                  <a:pt x="336" y="64"/>
                </a:cubicBezTo>
                <a:cubicBezTo>
                  <a:pt x="480" y="40"/>
                  <a:pt x="664" y="0"/>
                  <a:pt x="864" y="16"/>
                </a:cubicBezTo>
                <a:cubicBezTo>
                  <a:pt x="1064" y="32"/>
                  <a:pt x="1296" y="80"/>
                  <a:pt x="1536" y="160"/>
                </a:cubicBezTo>
                <a:cubicBezTo>
                  <a:pt x="1776" y="240"/>
                  <a:pt x="2040" y="368"/>
                  <a:pt x="2304" y="49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8" name="Line 29"/>
          <p:cNvSpPr>
            <a:spLocks noChangeShapeType="1"/>
          </p:cNvSpPr>
          <p:nvPr/>
        </p:nvSpPr>
        <p:spPr bwMode="auto">
          <a:xfrm flipH="1">
            <a:off x="3573464" y="1873250"/>
            <a:ext cx="835025" cy="16779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29" name="Freeform 30"/>
          <p:cNvSpPr>
            <a:spLocks/>
          </p:cNvSpPr>
          <p:nvPr/>
        </p:nvSpPr>
        <p:spPr bwMode="auto">
          <a:xfrm>
            <a:off x="2587626" y="2968625"/>
            <a:ext cx="720725" cy="292100"/>
          </a:xfrm>
          <a:custGeom>
            <a:avLst/>
            <a:gdLst>
              <a:gd name="T0" fmla="*/ 0 w 912"/>
              <a:gd name="T1" fmla="*/ 36513 h 384"/>
              <a:gd name="T2" fmla="*/ 151732 w 912"/>
              <a:gd name="T3" fmla="*/ 0 h 384"/>
              <a:gd name="T4" fmla="*/ 341396 w 912"/>
              <a:gd name="T5" fmla="*/ 36513 h 384"/>
              <a:gd name="T6" fmla="*/ 568993 w 912"/>
              <a:gd name="T7" fmla="*/ 182563 h 384"/>
              <a:gd name="T8" fmla="*/ 720725 w 912"/>
              <a:gd name="T9" fmla="*/ 2921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384"/>
              <a:gd name="T17" fmla="*/ 912 w 9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384">
                <a:moveTo>
                  <a:pt x="0" y="48"/>
                </a:moveTo>
                <a:cubicBezTo>
                  <a:pt x="60" y="24"/>
                  <a:pt x="120" y="0"/>
                  <a:pt x="192" y="0"/>
                </a:cubicBezTo>
                <a:cubicBezTo>
                  <a:pt x="264" y="0"/>
                  <a:pt x="344" y="8"/>
                  <a:pt x="432" y="48"/>
                </a:cubicBezTo>
                <a:cubicBezTo>
                  <a:pt x="520" y="88"/>
                  <a:pt x="640" y="184"/>
                  <a:pt x="720" y="240"/>
                </a:cubicBezTo>
                <a:cubicBezTo>
                  <a:pt x="800" y="296"/>
                  <a:pt x="856" y="340"/>
                  <a:pt x="912" y="3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0" name="Freeform 31"/>
          <p:cNvSpPr>
            <a:spLocks/>
          </p:cNvSpPr>
          <p:nvPr/>
        </p:nvSpPr>
        <p:spPr bwMode="auto">
          <a:xfrm>
            <a:off x="3384551" y="3333751"/>
            <a:ext cx="188913" cy="180975"/>
          </a:xfrm>
          <a:custGeom>
            <a:avLst/>
            <a:gdLst>
              <a:gd name="T0" fmla="*/ 0 w 240"/>
              <a:gd name="T1" fmla="*/ 0 h 240"/>
              <a:gd name="T2" fmla="*/ 188913 w 240"/>
              <a:gd name="T3" fmla="*/ 180975 h 240"/>
              <a:gd name="T4" fmla="*/ 0 60000 65536"/>
              <a:gd name="T5" fmla="*/ 0 60000 65536"/>
              <a:gd name="T6" fmla="*/ 0 w 240"/>
              <a:gd name="T7" fmla="*/ 0 h 240"/>
              <a:gd name="T8" fmla="*/ 240 w 2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40">
                <a:moveTo>
                  <a:pt x="0" y="0"/>
                </a:moveTo>
                <a:cubicBezTo>
                  <a:pt x="0" y="0"/>
                  <a:pt x="120" y="120"/>
                  <a:pt x="240" y="240"/>
                </a:cubicBezTo>
              </a:path>
            </a:pathLst>
          </a:cu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1" name="Line 32"/>
          <p:cNvSpPr>
            <a:spLocks noChangeShapeType="1"/>
          </p:cNvSpPr>
          <p:nvPr/>
        </p:nvSpPr>
        <p:spPr bwMode="auto">
          <a:xfrm flipH="1">
            <a:off x="2397125" y="1690688"/>
            <a:ext cx="152400" cy="3651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2" name="Line 33"/>
          <p:cNvSpPr>
            <a:spLocks noChangeShapeType="1"/>
          </p:cNvSpPr>
          <p:nvPr/>
        </p:nvSpPr>
        <p:spPr bwMode="auto">
          <a:xfrm flipH="1">
            <a:off x="2663826" y="1544639"/>
            <a:ext cx="455613" cy="109537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3" name="Freeform 34"/>
          <p:cNvSpPr>
            <a:spLocks/>
          </p:cNvSpPr>
          <p:nvPr/>
        </p:nvSpPr>
        <p:spPr bwMode="auto">
          <a:xfrm>
            <a:off x="3422651" y="1800225"/>
            <a:ext cx="492125" cy="1677988"/>
          </a:xfrm>
          <a:custGeom>
            <a:avLst/>
            <a:gdLst>
              <a:gd name="T0" fmla="*/ 0 w 624"/>
              <a:gd name="T1" fmla="*/ 18043 h 2232"/>
              <a:gd name="T2" fmla="*/ 227135 w 624"/>
              <a:gd name="T3" fmla="*/ 18043 h 2232"/>
              <a:gd name="T4" fmla="*/ 454269 w 624"/>
              <a:gd name="T5" fmla="*/ 126300 h 2232"/>
              <a:gd name="T6" fmla="*/ 454269 w 624"/>
              <a:gd name="T7" fmla="*/ 523244 h 2232"/>
              <a:gd name="T8" fmla="*/ 378558 w 624"/>
              <a:gd name="T9" fmla="*/ 992358 h 2232"/>
              <a:gd name="T10" fmla="*/ 189279 w 624"/>
              <a:gd name="T11" fmla="*/ 1677988 h 2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232"/>
              <a:gd name="T20" fmla="*/ 624 w 624"/>
              <a:gd name="T21" fmla="*/ 2232 h 2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232">
                <a:moveTo>
                  <a:pt x="0" y="24"/>
                </a:moveTo>
                <a:cubicBezTo>
                  <a:pt x="96" y="12"/>
                  <a:pt x="192" y="0"/>
                  <a:pt x="288" y="24"/>
                </a:cubicBezTo>
                <a:cubicBezTo>
                  <a:pt x="384" y="48"/>
                  <a:pt x="528" y="56"/>
                  <a:pt x="576" y="168"/>
                </a:cubicBezTo>
                <a:cubicBezTo>
                  <a:pt x="624" y="280"/>
                  <a:pt x="592" y="504"/>
                  <a:pt x="576" y="696"/>
                </a:cubicBezTo>
                <a:cubicBezTo>
                  <a:pt x="560" y="888"/>
                  <a:pt x="536" y="1064"/>
                  <a:pt x="480" y="1320"/>
                </a:cubicBezTo>
                <a:cubicBezTo>
                  <a:pt x="424" y="1576"/>
                  <a:pt x="280" y="2080"/>
                  <a:pt x="240" y="223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4" name="Freeform 35"/>
          <p:cNvSpPr>
            <a:spLocks/>
          </p:cNvSpPr>
          <p:nvPr/>
        </p:nvSpPr>
        <p:spPr bwMode="auto">
          <a:xfrm>
            <a:off x="2587626" y="1836738"/>
            <a:ext cx="873125" cy="292100"/>
          </a:xfrm>
          <a:custGeom>
            <a:avLst/>
            <a:gdLst>
              <a:gd name="T0" fmla="*/ 0 w 1056"/>
              <a:gd name="T1" fmla="*/ 292100 h 432"/>
              <a:gd name="T2" fmla="*/ 238125 w 1056"/>
              <a:gd name="T3" fmla="*/ 194733 h 432"/>
              <a:gd name="T4" fmla="*/ 873125 w 1056"/>
              <a:gd name="T5" fmla="*/ 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432"/>
                </a:moveTo>
                <a:cubicBezTo>
                  <a:pt x="56" y="396"/>
                  <a:pt x="112" y="360"/>
                  <a:pt x="288" y="288"/>
                </a:cubicBezTo>
                <a:cubicBezTo>
                  <a:pt x="464" y="216"/>
                  <a:pt x="760" y="108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5" name="Line 36"/>
          <p:cNvSpPr>
            <a:spLocks noChangeShapeType="1"/>
          </p:cNvSpPr>
          <p:nvPr/>
        </p:nvSpPr>
        <p:spPr bwMode="auto">
          <a:xfrm flipV="1">
            <a:off x="3005139" y="1873251"/>
            <a:ext cx="682625" cy="219075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6" name="Line 37"/>
          <p:cNvSpPr>
            <a:spLocks noChangeShapeType="1"/>
          </p:cNvSpPr>
          <p:nvPr/>
        </p:nvSpPr>
        <p:spPr bwMode="auto">
          <a:xfrm flipV="1">
            <a:off x="3232151" y="2311401"/>
            <a:ext cx="608013" cy="219075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7" name="Line 38"/>
          <p:cNvSpPr>
            <a:spLocks noChangeShapeType="1"/>
          </p:cNvSpPr>
          <p:nvPr/>
        </p:nvSpPr>
        <p:spPr bwMode="auto">
          <a:xfrm flipV="1">
            <a:off x="3952875" y="2201864"/>
            <a:ext cx="228600" cy="73025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8" name="Line 39"/>
          <p:cNvSpPr>
            <a:spLocks noChangeShapeType="1"/>
          </p:cNvSpPr>
          <p:nvPr/>
        </p:nvSpPr>
        <p:spPr bwMode="auto">
          <a:xfrm flipV="1">
            <a:off x="2587626" y="2128839"/>
            <a:ext cx="303213" cy="109537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39" name="Line 40"/>
          <p:cNvSpPr>
            <a:spLocks noChangeShapeType="1"/>
          </p:cNvSpPr>
          <p:nvPr/>
        </p:nvSpPr>
        <p:spPr bwMode="auto">
          <a:xfrm flipV="1">
            <a:off x="2435225" y="2238376"/>
            <a:ext cx="152400" cy="365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0" name="Line 41"/>
          <p:cNvSpPr>
            <a:spLocks noChangeShapeType="1"/>
          </p:cNvSpPr>
          <p:nvPr/>
        </p:nvSpPr>
        <p:spPr bwMode="auto">
          <a:xfrm flipV="1">
            <a:off x="2663826" y="2566988"/>
            <a:ext cx="492125" cy="182562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1" name="Freeform 43"/>
          <p:cNvSpPr>
            <a:spLocks/>
          </p:cNvSpPr>
          <p:nvPr/>
        </p:nvSpPr>
        <p:spPr bwMode="auto">
          <a:xfrm>
            <a:off x="3232151" y="1946275"/>
            <a:ext cx="341313" cy="839788"/>
          </a:xfrm>
          <a:custGeom>
            <a:avLst/>
            <a:gdLst>
              <a:gd name="T0" fmla="*/ 341313 w 432"/>
              <a:gd name="T1" fmla="*/ 839788 h 1104"/>
              <a:gd name="T2" fmla="*/ 227542 w 432"/>
              <a:gd name="T3" fmla="*/ 401638 h 1104"/>
              <a:gd name="T4" fmla="*/ 75847 w 432"/>
              <a:gd name="T5" fmla="*/ 109538 h 1104"/>
              <a:gd name="T6" fmla="*/ 0 w 432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104"/>
              <a:gd name="T14" fmla="*/ 432 w 432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104">
                <a:moveTo>
                  <a:pt x="432" y="1104"/>
                </a:moveTo>
                <a:cubicBezTo>
                  <a:pt x="388" y="896"/>
                  <a:pt x="344" y="688"/>
                  <a:pt x="288" y="528"/>
                </a:cubicBezTo>
                <a:cubicBezTo>
                  <a:pt x="232" y="368"/>
                  <a:pt x="144" y="232"/>
                  <a:pt x="96" y="144"/>
                </a:cubicBezTo>
                <a:cubicBezTo>
                  <a:pt x="48" y="56"/>
                  <a:pt x="24" y="28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2" name="Freeform 44"/>
          <p:cNvSpPr>
            <a:spLocks/>
          </p:cNvSpPr>
          <p:nvPr/>
        </p:nvSpPr>
        <p:spPr bwMode="auto">
          <a:xfrm>
            <a:off x="4484688" y="2786064"/>
            <a:ext cx="76200" cy="401637"/>
          </a:xfrm>
          <a:custGeom>
            <a:avLst/>
            <a:gdLst>
              <a:gd name="T0" fmla="*/ 0 w 144"/>
              <a:gd name="T1" fmla="*/ 0 h 672"/>
              <a:gd name="T2" fmla="*/ 50800 w 144"/>
              <a:gd name="T3" fmla="*/ 172130 h 672"/>
              <a:gd name="T4" fmla="*/ 76200 w 144"/>
              <a:gd name="T5" fmla="*/ 401637 h 672"/>
              <a:gd name="T6" fmla="*/ 0 60000 65536"/>
              <a:gd name="T7" fmla="*/ 0 60000 65536"/>
              <a:gd name="T8" fmla="*/ 0 60000 65536"/>
              <a:gd name="T9" fmla="*/ 0 w 144"/>
              <a:gd name="T10" fmla="*/ 0 h 672"/>
              <a:gd name="T11" fmla="*/ 144 w 14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72">
                <a:moveTo>
                  <a:pt x="0" y="0"/>
                </a:moveTo>
                <a:cubicBezTo>
                  <a:pt x="36" y="88"/>
                  <a:pt x="72" y="176"/>
                  <a:pt x="96" y="288"/>
                </a:cubicBezTo>
                <a:cubicBezTo>
                  <a:pt x="120" y="400"/>
                  <a:pt x="132" y="536"/>
                  <a:pt x="144" y="672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3" name="Line 45"/>
          <p:cNvSpPr>
            <a:spLocks noChangeShapeType="1"/>
          </p:cNvSpPr>
          <p:nvPr/>
        </p:nvSpPr>
        <p:spPr bwMode="auto">
          <a:xfrm flipV="1">
            <a:off x="3990976" y="2603501"/>
            <a:ext cx="949325" cy="328613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4" name="Line 46"/>
          <p:cNvSpPr>
            <a:spLocks noChangeShapeType="1"/>
          </p:cNvSpPr>
          <p:nvPr/>
        </p:nvSpPr>
        <p:spPr bwMode="auto">
          <a:xfrm flipV="1">
            <a:off x="3763963" y="2932114"/>
            <a:ext cx="150812" cy="73025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5" name="Line 47"/>
          <p:cNvSpPr>
            <a:spLocks noChangeShapeType="1"/>
          </p:cNvSpPr>
          <p:nvPr/>
        </p:nvSpPr>
        <p:spPr bwMode="auto">
          <a:xfrm flipV="1">
            <a:off x="3308351" y="3005138"/>
            <a:ext cx="417513" cy="146050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6" name="Line 49"/>
          <p:cNvSpPr>
            <a:spLocks noChangeShapeType="1"/>
          </p:cNvSpPr>
          <p:nvPr/>
        </p:nvSpPr>
        <p:spPr bwMode="auto">
          <a:xfrm>
            <a:off x="2397126" y="2420938"/>
            <a:ext cx="1025525" cy="5842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7" name="Line 50"/>
          <p:cNvSpPr>
            <a:spLocks noChangeShapeType="1"/>
          </p:cNvSpPr>
          <p:nvPr/>
        </p:nvSpPr>
        <p:spPr bwMode="auto">
          <a:xfrm flipV="1">
            <a:off x="3422651" y="2457450"/>
            <a:ext cx="1668463" cy="547688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8" name="Line 51"/>
          <p:cNvSpPr>
            <a:spLocks noChangeShapeType="1"/>
          </p:cNvSpPr>
          <p:nvPr/>
        </p:nvSpPr>
        <p:spPr bwMode="auto">
          <a:xfrm>
            <a:off x="4902201" y="2347914"/>
            <a:ext cx="227013" cy="109537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49" name="Line 52"/>
          <p:cNvSpPr>
            <a:spLocks noChangeShapeType="1"/>
          </p:cNvSpPr>
          <p:nvPr/>
        </p:nvSpPr>
        <p:spPr bwMode="auto">
          <a:xfrm>
            <a:off x="4370388" y="2055814"/>
            <a:ext cx="493712" cy="255587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0" name="Line 53"/>
          <p:cNvSpPr>
            <a:spLocks noChangeShapeType="1"/>
          </p:cNvSpPr>
          <p:nvPr/>
        </p:nvSpPr>
        <p:spPr bwMode="auto">
          <a:xfrm>
            <a:off x="4029076" y="1873250"/>
            <a:ext cx="265113" cy="146050"/>
          </a:xfrm>
          <a:prstGeom prst="line">
            <a:avLst/>
          </a:prstGeom>
          <a:noFill/>
          <a:ln w="3810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1" name="Line 54"/>
          <p:cNvSpPr>
            <a:spLocks noChangeShapeType="1"/>
          </p:cNvSpPr>
          <p:nvPr/>
        </p:nvSpPr>
        <p:spPr bwMode="auto">
          <a:xfrm flipV="1">
            <a:off x="2397125" y="2384426"/>
            <a:ext cx="152400" cy="36513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2" name="Line 55"/>
          <p:cNvSpPr>
            <a:spLocks noChangeShapeType="1"/>
          </p:cNvSpPr>
          <p:nvPr/>
        </p:nvSpPr>
        <p:spPr bwMode="auto">
          <a:xfrm flipV="1">
            <a:off x="2663826" y="2238375"/>
            <a:ext cx="341313" cy="109538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3" name="Line 56"/>
          <p:cNvSpPr>
            <a:spLocks noChangeShapeType="1"/>
          </p:cNvSpPr>
          <p:nvPr/>
        </p:nvSpPr>
        <p:spPr bwMode="auto">
          <a:xfrm flipV="1">
            <a:off x="3422651" y="1982789"/>
            <a:ext cx="379413" cy="109537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4" name="Line 57"/>
          <p:cNvSpPr>
            <a:spLocks noChangeShapeType="1"/>
          </p:cNvSpPr>
          <p:nvPr/>
        </p:nvSpPr>
        <p:spPr bwMode="auto">
          <a:xfrm flipV="1">
            <a:off x="3952875" y="1909763"/>
            <a:ext cx="114300" cy="36512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5" name="Line 58"/>
          <p:cNvSpPr>
            <a:spLocks noChangeShapeType="1"/>
          </p:cNvSpPr>
          <p:nvPr/>
        </p:nvSpPr>
        <p:spPr bwMode="auto">
          <a:xfrm flipV="1">
            <a:off x="3119438" y="2128839"/>
            <a:ext cx="188912" cy="73025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6" name="Line 59"/>
          <p:cNvSpPr>
            <a:spLocks noChangeShapeType="1"/>
          </p:cNvSpPr>
          <p:nvPr/>
        </p:nvSpPr>
        <p:spPr bwMode="auto">
          <a:xfrm flipH="1">
            <a:off x="3840162" y="3260725"/>
            <a:ext cx="568326" cy="2143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7" name="Oval 60"/>
          <p:cNvSpPr>
            <a:spLocks noChangeArrowheads="1"/>
          </p:cNvSpPr>
          <p:nvPr/>
        </p:nvSpPr>
        <p:spPr bwMode="auto">
          <a:xfrm>
            <a:off x="3535363" y="3514725"/>
            <a:ext cx="114300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58" name="Line 61"/>
          <p:cNvSpPr>
            <a:spLocks noChangeShapeType="1"/>
          </p:cNvSpPr>
          <p:nvPr/>
        </p:nvSpPr>
        <p:spPr bwMode="auto">
          <a:xfrm flipH="1">
            <a:off x="3763963" y="2749550"/>
            <a:ext cx="38100" cy="1095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59" name="Line 62"/>
          <p:cNvSpPr>
            <a:spLocks noChangeShapeType="1"/>
          </p:cNvSpPr>
          <p:nvPr/>
        </p:nvSpPr>
        <p:spPr bwMode="auto">
          <a:xfrm flipH="1">
            <a:off x="3802063" y="2749550"/>
            <a:ext cx="38100" cy="1095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60" name="Freeform 63"/>
          <p:cNvSpPr>
            <a:spLocks/>
          </p:cNvSpPr>
          <p:nvPr/>
        </p:nvSpPr>
        <p:spPr bwMode="auto">
          <a:xfrm>
            <a:off x="3763963" y="2713038"/>
            <a:ext cx="38100" cy="146050"/>
          </a:xfrm>
          <a:custGeom>
            <a:avLst/>
            <a:gdLst>
              <a:gd name="T0" fmla="*/ 38100 w 48"/>
              <a:gd name="T1" fmla="*/ 0 h 192"/>
              <a:gd name="T2" fmla="*/ 0 w 48"/>
              <a:gd name="T3" fmla="*/ 14605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48" y="0"/>
                </a:moveTo>
                <a:cubicBezTo>
                  <a:pt x="28" y="80"/>
                  <a:pt x="8" y="160"/>
                  <a:pt x="0" y="192"/>
                </a:cubicBezTo>
              </a:path>
            </a:pathLst>
          </a:cu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61" name="Line 64"/>
          <p:cNvSpPr>
            <a:spLocks noChangeShapeType="1"/>
          </p:cNvSpPr>
          <p:nvPr/>
        </p:nvSpPr>
        <p:spPr bwMode="auto">
          <a:xfrm flipV="1">
            <a:off x="3270251" y="2749551"/>
            <a:ext cx="531813" cy="1825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62" name="Line 65"/>
          <p:cNvSpPr>
            <a:spLocks noChangeShapeType="1"/>
          </p:cNvSpPr>
          <p:nvPr/>
        </p:nvSpPr>
        <p:spPr bwMode="auto">
          <a:xfrm flipV="1">
            <a:off x="4029076" y="2347913"/>
            <a:ext cx="911225" cy="32861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63" name="Line 66"/>
          <p:cNvSpPr>
            <a:spLocks noChangeShapeType="1"/>
          </p:cNvSpPr>
          <p:nvPr/>
        </p:nvSpPr>
        <p:spPr bwMode="auto">
          <a:xfrm flipV="1">
            <a:off x="3840163" y="2676526"/>
            <a:ext cx="188912" cy="73025"/>
          </a:xfrm>
          <a:prstGeom prst="line">
            <a:avLst/>
          </a:prstGeom>
          <a:noFill/>
          <a:ln w="5715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64" name="Oval 67"/>
          <p:cNvSpPr>
            <a:spLocks noChangeArrowheads="1"/>
          </p:cNvSpPr>
          <p:nvPr/>
        </p:nvSpPr>
        <p:spPr bwMode="auto">
          <a:xfrm>
            <a:off x="3763963" y="2676525"/>
            <a:ext cx="112712" cy="1095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65" name="Rectangle 78"/>
          <p:cNvSpPr>
            <a:spLocks noChangeArrowheads="1"/>
          </p:cNvSpPr>
          <p:nvPr/>
        </p:nvSpPr>
        <p:spPr bwMode="auto">
          <a:xfrm>
            <a:off x="5257799" y="2943672"/>
            <a:ext cx="51054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47166" name="Group 79"/>
          <p:cNvGrpSpPr>
            <a:grpSpLocks/>
          </p:cNvGrpSpPr>
          <p:nvPr/>
        </p:nvGrpSpPr>
        <p:grpSpPr bwMode="auto">
          <a:xfrm>
            <a:off x="5181600" y="2819400"/>
            <a:ext cx="5181600" cy="3733800"/>
            <a:chOff x="3696" y="3456"/>
            <a:chExt cx="1104" cy="480"/>
          </a:xfrm>
        </p:grpSpPr>
        <p:sp>
          <p:nvSpPr>
            <p:cNvPr id="47195" name="Line 80"/>
            <p:cNvSpPr>
              <a:spLocks noChangeShapeType="1"/>
            </p:cNvSpPr>
            <p:nvPr/>
          </p:nvSpPr>
          <p:spPr bwMode="auto">
            <a:xfrm>
              <a:off x="3696" y="3936"/>
              <a:ext cx="1104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7196" name="Line 81"/>
            <p:cNvSpPr>
              <a:spLocks noChangeShapeType="1"/>
            </p:cNvSpPr>
            <p:nvPr/>
          </p:nvSpPr>
          <p:spPr bwMode="auto">
            <a:xfrm>
              <a:off x="3696" y="3456"/>
              <a:ext cx="1104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7197" name="Line 82"/>
            <p:cNvSpPr>
              <a:spLocks noChangeShapeType="1"/>
            </p:cNvSpPr>
            <p:nvPr/>
          </p:nvSpPr>
          <p:spPr bwMode="auto">
            <a:xfrm rot="16200000" flipV="1">
              <a:off x="3456" y="3696"/>
              <a:ext cx="480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7198" name="Line 83"/>
            <p:cNvSpPr>
              <a:spLocks noChangeShapeType="1"/>
            </p:cNvSpPr>
            <p:nvPr/>
          </p:nvSpPr>
          <p:spPr bwMode="auto">
            <a:xfrm rot="16200000" flipV="1">
              <a:off x="4560" y="3696"/>
              <a:ext cx="480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7167" name="Line 84"/>
          <p:cNvSpPr>
            <a:spLocks noChangeShapeType="1"/>
          </p:cNvSpPr>
          <p:nvPr/>
        </p:nvSpPr>
        <p:spPr bwMode="auto">
          <a:xfrm>
            <a:off x="3352800" y="3657600"/>
            <a:ext cx="1828800" cy="28956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68" name="Line 85"/>
          <p:cNvSpPr>
            <a:spLocks noChangeShapeType="1"/>
          </p:cNvSpPr>
          <p:nvPr/>
        </p:nvSpPr>
        <p:spPr bwMode="auto">
          <a:xfrm>
            <a:off x="2971800" y="2057400"/>
            <a:ext cx="2209800" cy="7620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69" name="Line 86"/>
          <p:cNvSpPr>
            <a:spLocks noChangeShapeType="1"/>
          </p:cNvSpPr>
          <p:nvPr/>
        </p:nvSpPr>
        <p:spPr bwMode="auto">
          <a:xfrm>
            <a:off x="5105400" y="3048000"/>
            <a:ext cx="76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70" name="Line 87"/>
          <p:cNvSpPr>
            <a:spLocks noChangeShapeType="1"/>
          </p:cNvSpPr>
          <p:nvPr/>
        </p:nvSpPr>
        <p:spPr bwMode="auto">
          <a:xfrm>
            <a:off x="4495800" y="1524000"/>
            <a:ext cx="5867400" cy="12954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71" name="Line 88"/>
          <p:cNvSpPr>
            <a:spLocks noChangeShapeType="1"/>
          </p:cNvSpPr>
          <p:nvPr/>
        </p:nvSpPr>
        <p:spPr bwMode="auto">
          <a:xfrm>
            <a:off x="5638800" y="6019800"/>
            <a:ext cx="4495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72" name="Line 89"/>
          <p:cNvSpPr>
            <a:spLocks noChangeShapeType="1"/>
          </p:cNvSpPr>
          <p:nvPr/>
        </p:nvSpPr>
        <p:spPr bwMode="auto">
          <a:xfrm flipV="1">
            <a:off x="5638800" y="31242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73" name="Text Box 90"/>
          <p:cNvSpPr txBox="1">
            <a:spLocks noChangeArrowheads="1"/>
          </p:cNvSpPr>
          <p:nvPr/>
        </p:nvSpPr>
        <p:spPr bwMode="auto">
          <a:xfrm>
            <a:off x="5791200" y="2895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7174" name="Text Box 91"/>
          <p:cNvSpPr txBox="1">
            <a:spLocks noChangeArrowheads="1"/>
          </p:cNvSpPr>
          <p:nvPr/>
        </p:nvSpPr>
        <p:spPr bwMode="auto">
          <a:xfrm>
            <a:off x="9906000" y="5334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47175" name="Text Box 93"/>
          <p:cNvSpPr txBox="1">
            <a:spLocks noChangeArrowheads="1"/>
          </p:cNvSpPr>
          <p:nvPr/>
        </p:nvSpPr>
        <p:spPr bwMode="auto">
          <a:xfrm>
            <a:off x="9910763" y="4678362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err="1">
                <a:solidFill>
                  <a:srgbClr val="000000"/>
                </a:solidFill>
              </a:rPr>
              <a:t>y</a:t>
            </a:r>
            <a:r>
              <a:rPr lang="en-US" altLang="en-US" baseline="-25000" dirty="0" err="1">
                <a:solidFill>
                  <a:srgbClr val="000000"/>
                </a:solidFill>
              </a:rPr>
              <a:t>f</a:t>
            </a:r>
            <a:endParaRPr lang="en-US" altLang="en-US" i="1" dirty="0">
              <a:solidFill>
                <a:srgbClr val="000000"/>
              </a:solidFill>
            </a:endParaRPr>
          </a:p>
        </p:txBody>
      </p:sp>
      <p:sp>
        <p:nvSpPr>
          <p:cNvPr id="47176" name="Line 95"/>
          <p:cNvSpPr>
            <a:spLocks noChangeShapeType="1"/>
          </p:cNvSpPr>
          <p:nvPr/>
        </p:nvSpPr>
        <p:spPr bwMode="auto">
          <a:xfrm flipV="1">
            <a:off x="5715000" y="39624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77" name="Freeform 97"/>
          <p:cNvSpPr>
            <a:spLocks/>
          </p:cNvSpPr>
          <p:nvPr/>
        </p:nvSpPr>
        <p:spPr bwMode="auto">
          <a:xfrm>
            <a:off x="6781800" y="3962400"/>
            <a:ext cx="2349500" cy="2057400"/>
          </a:xfrm>
          <a:custGeom>
            <a:avLst/>
            <a:gdLst>
              <a:gd name="T0" fmla="*/ 0 w 1480"/>
              <a:gd name="T1" fmla="*/ 2057400 h 1296"/>
              <a:gd name="T2" fmla="*/ 2057400 w 1480"/>
              <a:gd name="T3" fmla="*/ 762000 h 1296"/>
              <a:gd name="T4" fmla="*/ 1752600 w 1480"/>
              <a:gd name="T5" fmla="*/ 0 h 1296"/>
              <a:gd name="T6" fmla="*/ 0 60000 65536"/>
              <a:gd name="T7" fmla="*/ 0 60000 65536"/>
              <a:gd name="T8" fmla="*/ 0 60000 65536"/>
              <a:gd name="T9" fmla="*/ 0 w 1480"/>
              <a:gd name="T10" fmla="*/ 0 h 1296"/>
              <a:gd name="T11" fmla="*/ 1480 w 1480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1296">
                <a:moveTo>
                  <a:pt x="0" y="1296"/>
                </a:moveTo>
                <a:cubicBezTo>
                  <a:pt x="556" y="996"/>
                  <a:pt x="1112" y="696"/>
                  <a:pt x="1296" y="480"/>
                </a:cubicBezTo>
                <a:cubicBezTo>
                  <a:pt x="1480" y="264"/>
                  <a:pt x="1292" y="132"/>
                  <a:pt x="1104" y="0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78" name="Line 98"/>
          <p:cNvSpPr>
            <a:spLocks noChangeShapeType="1"/>
          </p:cNvSpPr>
          <p:nvPr/>
        </p:nvSpPr>
        <p:spPr bwMode="auto">
          <a:xfrm flipV="1">
            <a:off x="5638800" y="5410201"/>
            <a:ext cx="4419600" cy="23813"/>
          </a:xfrm>
          <a:prstGeom prst="line">
            <a:avLst/>
          </a:prstGeom>
          <a:noFill/>
          <a:ln w="38100">
            <a:solidFill>
              <a:srgbClr val="FF99FF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80" name="Text Box 100"/>
          <p:cNvSpPr txBox="1">
            <a:spLocks noChangeArrowheads="1"/>
          </p:cNvSpPr>
          <p:nvPr/>
        </p:nvSpPr>
        <p:spPr bwMode="auto">
          <a:xfrm>
            <a:off x="8526317" y="4106863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7181" name="Oval 102"/>
          <p:cNvSpPr>
            <a:spLocks noChangeArrowheads="1"/>
          </p:cNvSpPr>
          <p:nvPr/>
        </p:nvSpPr>
        <p:spPr bwMode="auto">
          <a:xfrm>
            <a:off x="6705600" y="5943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7183" name="Line 92"/>
          <p:cNvSpPr>
            <a:spLocks noChangeShapeType="1"/>
          </p:cNvSpPr>
          <p:nvPr/>
        </p:nvSpPr>
        <p:spPr bwMode="auto">
          <a:xfrm flipV="1">
            <a:off x="5638800" y="5181600"/>
            <a:ext cx="42672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84" name="Freeform 104"/>
          <p:cNvSpPr>
            <a:spLocks/>
          </p:cNvSpPr>
          <p:nvPr/>
        </p:nvSpPr>
        <p:spPr bwMode="auto">
          <a:xfrm>
            <a:off x="6438475" y="3955162"/>
            <a:ext cx="3417005" cy="1978061"/>
          </a:xfrm>
          <a:custGeom>
            <a:avLst/>
            <a:gdLst>
              <a:gd name="T0" fmla="*/ 3200400 w 2064"/>
              <a:gd name="T1" fmla="*/ 914400 h 1224"/>
              <a:gd name="T2" fmla="*/ 3276600 w 2064"/>
              <a:gd name="T3" fmla="*/ 1219200 h 1224"/>
              <a:gd name="T4" fmla="*/ 3200400 w 2064"/>
              <a:gd name="T5" fmla="*/ 1600200 h 1224"/>
              <a:gd name="T6" fmla="*/ 2971800 w 2064"/>
              <a:gd name="T7" fmla="*/ 1752600 h 1224"/>
              <a:gd name="T8" fmla="*/ 2286000 w 2064"/>
              <a:gd name="T9" fmla="*/ 1905000 h 1224"/>
              <a:gd name="T10" fmla="*/ 457200 w 2064"/>
              <a:gd name="T11" fmla="*/ 1905000 h 1224"/>
              <a:gd name="T12" fmla="*/ 76200 w 2064"/>
              <a:gd name="T13" fmla="*/ 1676400 h 1224"/>
              <a:gd name="T14" fmla="*/ 0 w 2064"/>
              <a:gd name="T15" fmla="*/ 1219200 h 1224"/>
              <a:gd name="T16" fmla="*/ 76200 w 2064"/>
              <a:gd name="T17" fmla="*/ 609600 h 1224"/>
              <a:gd name="T18" fmla="*/ 304800 w 2064"/>
              <a:gd name="T19" fmla="*/ 0 h 12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64"/>
              <a:gd name="T31" fmla="*/ 0 h 1224"/>
              <a:gd name="T32" fmla="*/ 2064 w 2064"/>
              <a:gd name="T33" fmla="*/ 1224 h 1224"/>
              <a:gd name="connsiteX0" fmla="*/ 5522 w 10291"/>
              <a:gd name="connsiteY0" fmla="*/ 6173 h 9927"/>
              <a:gd name="connsiteX1" fmla="*/ 10000 w 10291"/>
              <a:gd name="connsiteY1" fmla="*/ 6275 h 9927"/>
              <a:gd name="connsiteX2" fmla="*/ 9767 w 10291"/>
              <a:gd name="connsiteY2" fmla="*/ 8235 h 9927"/>
              <a:gd name="connsiteX3" fmla="*/ 9070 w 10291"/>
              <a:gd name="connsiteY3" fmla="*/ 9020 h 9927"/>
              <a:gd name="connsiteX4" fmla="*/ 6977 w 10291"/>
              <a:gd name="connsiteY4" fmla="*/ 9804 h 9927"/>
              <a:gd name="connsiteX5" fmla="*/ 1395 w 10291"/>
              <a:gd name="connsiteY5" fmla="*/ 9804 h 9927"/>
              <a:gd name="connsiteX6" fmla="*/ 233 w 10291"/>
              <a:gd name="connsiteY6" fmla="*/ 8627 h 9927"/>
              <a:gd name="connsiteX7" fmla="*/ 0 w 10291"/>
              <a:gd name="connsiteY7" fmla="*/ 6275 h 9927"/>
              <a:gd name="connsiteX8" fmla="*/ 233 w 10291"/>
              <a:gd name="connsiteY8" fmla="*/ 3137 h 9927"/>
              <a:gd name="connsiteX9" fmla="*/ 930 w 10291"/>
              <a:gd name="connsiteY9" fmla="*/ 0 h 9927"/>
              <a:gd name="connsiteX0" fmla="*/ 5366 w 9628"/>
              <a:gd name="connsiteY0" fmla="*/ 6218 h 10000"/>
              <a:gd name="connsiteX1" fmla="*/ 6267 w 9628"/>
              <a:gd name="connsiteY1" fmla="*/ 4911 h 10000"/>
              <a:gd name="connsiteX2" fmla="*/ 9491 w 9628"/>
              <a:gd name="connsiteY2" fmla="*/ 8296 h 10000"/>
              <a:gd name="connsiteX3" fmla="*/ 8814 w 9628"/>
              <a:gd name="connsiteY3" fmla="*/ 9086 h 10000"/>
              <a:gd name="connsiteX4" fmla="*/ 6780 w 9628"/>
              <a:gd name="connsiteY4" fmla="*/ 9876 h 10000"/>
              <a:gd name="connsiteX5" fmla="*/ 1356 w 9628"/>
              <a:gd name="connsiteY5" fmla="*/ 9876 h 10000"/>
              <a:gd name="connsiteX6" fmla="*/ 226 w 9628"/>
              <a:gd name="connsiteY6" fmla="*/ 8690 h 10000"/>
              <a:gd name="connsiteX7" fmla="*/ 0 w 9628"/>
              <a:gd name="connsiteY7" fmla="*/ 6321 h 10000"/>
              <a:gd name="connsiteX8" fmla="*/ 226 w 9628"/>
              <a:gd name="connsiteY8" fmla="*/ 3160 h 10000"/>
              <a:gd name="connsiteX9" fmla="*/ 904 w 9628"/>
              <a:gd name="connsiteY9" fmla="*/ 0 h 10000"/>
              <a:gd name="connsiteX0" fmla="*/ 5846 w 10000"/>
              <a:gd name="connsiteY0" fmla="*/ 6621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768 w 10000"/>
              <a:gd name="connsiteY0" fmla="*/ 6218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189 w 10000"/>
              <a:gd name="connsiteY0" fmla="*/ 6131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189 w 10000"/>
              <a:gd name="connsiteY0" fmla="*/ 6131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743 w 10000"/>
              <a:gd name="connsiteY0" fmla="*/ 6522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743 w 9931"/>
              <a:gd name="connsiteY0" fmla="*/ 6522 h 10000"/>
              <a:gd name="connsiteX1" fmla="*/ 7567 w 9931"/>
              <a:gd name="connsiteY1" fmla="*/ 5041 h 10000"/>
              <a:gd name="connsiteX2" fmla="*/ 9858 w 9931"/>
              <a:gd name="connsiteY2" fmla="*/ 8296 h 10000"/>
              <a:gd name="connsiteX3" fmla="*/ 9155 w 9931"/>
              <a:gd name="connsiteY3" fmla="*/ 9086 h 10000"/>
              <a:gd name="connsiteX4" fmla="*/ 7042 w 9931"/>
              <a:gd name="connsiteY4" fmla="*/ 9876 h 10000"/>
              <a:gd name="connsiteX5" fmla="*/ 1408 w 9931"/>
              <a:gd name="connsiteY5" fmla="*/ 9876 h 10000"/>
              <a:gd name="connsiteX6" fmla="*/ 235 w 9931"/>
              <a:gd name="connsiteY6" fmla="*/ 8690 h 10000"/>
              <a:gd name="connsiteX7" fmla="*/ 0 w 9931"/>
              <a:gd name="connsiteY7" fmla="*/ 6321 h 10000"/>
              <a:gd name="connsiteX8" fmla="*/ 235 w 9931"/>
              <a:gd name="connsiteY8" fmla="*/ 3160 h 10000"/>
              <a:gd name="connsiteX9" fmla="*/ 939 w 9931"/>
              <a:gd name="connsiteY9" fmla="*/ 0 h 10000"/>
              <a:gd name="connsiteX0" fmla="*/ 5783 w 10000"/>
              <a:gd name="connsiteY0" fmla="*/ 6522 h 10000"/>
              <a:gd name="connsiteX1" fmla="*/ 7620 w 10000"/>
              <a:gd name="connsiteY1" fmla="*/ 5041 h 10000"/>
              <a:gd name="connsiteX2" fmla="*/ 9926 w 10000"/>
              <a:gd name="connsiteY2" fmla="*/ 8296 h 10000"/>
              <a:gd name="connsiteX3" fmla="*/ 9219 w 10000"/>
              <a:gd name="connsiteY3" fmla="*/ 9086 h 10000"/>
              <a:gd name="connsiteX4" fmla="*/ 7091 w 10000"/>
              <a:gd name="connsiteY4" fmla="*/ 9876 h 10000"/>
              <a:gd name="connsiteX5" fmla="*/ 1418 w 10000"/>
              <a:gd name="connsiteY5" fmla="*/ 9876 h 10000"/>
              <a:gd name="connsiteX6" fmla="*/ 237 w 10000"/>
              <a:gd name="connsiteY6" fmla="*/ 8690 h 10000"/>
              <a:gd name="connsiteX7" fmla="*/ 0 w 10000"/>
              <a:gd name="connsiteY7" fmla="*/ 6321 h 10000"/>
              <a:gd name="connsiteX8" fmla="*/ 237 w 10000"/>
              <a:gd name="connsiteY8" fmla="*/ 3160 h 10000"/>
              <a:gd name="connsiteX9" fmla="*/ 946 w 10000"/>
              <a:gd name="connsiteY9" fmla="*/ 0 h 10000"/>
              <a:gd name="connsiteX0" fmla="*/ 5783 w 9295"/>
              <a:gd name="connsiteY0" fmla="*/ 6522 h 10000"/>
              <a:gd name="connsiteX1" fmla="*/ 7620 w 9295"/>
              <a:gd name="connsiteY1" fmla="*/ 5041 h 10000"/>
              <a:gd name="connsiteX2" fmla="*/ 8709 w 9295"/>
              <a:gd name="connsiteY2" fmla="*/ 6429 h 10000"/>
              <a:gd name="connsiteX3" fmla="*/ 9219 w 9295"/>
              <a:gd name="connsiteY3" fmla="*/ 9086 h 10000"/>
              <a:gd name="connsiteX4" fmla="*/ 7091 w 9295"/>
              <a:gd name="connsiteY4" fmla="*/ 9876 h 10000"/>
              <a:gd name="connsiteX5" fmla="*/ 1418 w 9295"/>
              <a:gd name="connsiteY5" fmla="*/ 9876 h 10000"/>
              <a:gd name="connsiteX6" fmla="*/ 237 w 9295"/>
              <a:gd name="connsiteY6" fmla="*/ 8690 h 10000"/>
              <a:gd name="connsiteX7" fmla="*/ 0 w 9295"/>
              <a:gd name="connsiteY7" fmla="*/ 6321 h 10000"/>
              <a:gd name="connsiteX8" fmla="*/ 237 w 9295"/>
              <a:gd name="connsiteY8" fmla="*/ 3160 h 10000"/>
              <a:gd name="connsiteX9" fmla="*/ 946 w 9295"/>
              <a:gd name="connsiteY9" fmla="*/ 0 h 10000"/>
              <a:gd name="connsiteX0" fmla="*/ 6222 w 9981"/>
              <a:gd name="connsiteY0" fmla="*/ 6522 h 10000"/>
              <a:gd name="connsiteX1" fmla="*/ 8198 w 9981"/>
              <a:gd name="connsiteY1" fmla="*/ 5041 h 10000"/>
              <a:gd name="connsiteX2" fmla="*/ 9370 w 9981"/>
              <a:gd name="connsiteY2" fmla="*/ 6429 h 10000"/>
              <a:gd name="connsiteX3" fmla="*/ 9918 w 9981"/>
              <a:gd name="connsiteY3" fmla="*/ 9086 h 10000"/>
              <a:gd name="connsiteX4" fmla="*/ 7629 w 9981"/>
              <a:gd name="connsiteY4" fmla="*/ 9876 h 10000"/>
              <a:gd name="connsiteX5" fmla="*/ 1526 w 9981"/>
              <a:gd name="connsiteY5" fmla="*/ 9876 h 10000"/>
              <a:gd name="connsiteX6" fmla="*/ 255 w 9981"/>
              <a:gd name="connsiteY6" fmla="*/ 8690 h 10000"/>
              <a:gd name="connsiteX7" fmla="*/ 0 w 9981"/>
              <a:gd name="connsiteY7" fmla="*/ 6321 h 10000"/>
              <a:gd name="connsiteX8" fmla="*/ 255 w 9981"/>
              <a:gd name="connsiteY8" fmla="*/ 3160 h 10000"/>
              <a:gd name="connsiteX9" fmla="*/ 1018 w 9981"/>
              <a:gd name="connsiteY9" fmla="*/ 0 h 10000"/>
              <a:gd name="connsiteX0" fmla="*/ 6234 w 9481"/>
              <a:gd name="connsiteY0" fmla="*/ 6522 h 10069"/>
              <a:gd name="connsiteX1" fmla="*/ 8214 w 9481"/>
              <a:gd name="connsiteY1" fmla="*/ 5041 h 10069"/>
              <a:gd name="connsiteX2" fmla="*/ 9388 w 9481"/>
              <a:gd name="connsiteY2" fmla="*/ 6429 h 10069"/>
              <a:gd name="connsiteX3" fmla="*/ 5728 w 9481"/>
              <a:gd name="connsiteY3" fmla="*/ 8000 h 10069"/>
              <a:gd name="connsiteX4" fmla="*/ 7644 w 9481"/>
              <a:gd name="connsiteY4" fmla="*/ 9876 h 10069"/>
              <a:gd name="connsiteX5" fmla="*/ 1529 w 9481"/>
              <a:gd name="connsiteY5" fmla="*/ 9876 h 10069"/>
              <a:gd name="connsiteX6" fmla="*/ 255 w 9481"/>
              <a:gd name="connsiteY6" fmla="*/ 8690 h 10069"/>
              <a:gd name="connsiteX7" fmla="*/ 0 w 9481"/>
              <a:gd name="connsiteY7" fmla="*/ 6321 h 10069"/>
              <a:gd name="connsiteX8" fmla="*/ 255 w 9481"/>
              <a:gd name="connsiteY8" fmla="*/ 3160 h 10069"/>
              <a:gd name="connsiteX9" fmla="*/ 1020 w 9481"/>
              <a:gd name="connsiteY9" fmla="*/ 0 h 10069"/>
              <a:gd name="connsiteX0" fmla="*/ 6575 w 10000"/>
              <a:gd name="connsiteY0" fmla="*/ 6477 h 9812"/>
              <a:gd name="connsiteX1" fmla="*/ 8664 w 10000"/>
              <a:gd name="connsiteY1" fmla="*/ 5006 h 9812"/>
              <a:gd name="connsiteX2" fmla="*/ 9902 w 10000"/>
              <a:gd name="connsiteY2" fmla="*/ 6385 h 9812"/>
              <a:gd name="connsiteX3" fmla="*/ 6042 w 10000"/>
              <a:gd name="connsiteY3" fmla="*/ 7945 h 9812"/>
              <a:gd name="connsiteX4" fmla="*/ 3017 w 10000"/>
              <a:gd name="connsiteY4" fmla="*/ 8256 h 9812"/>
              <a:gd name="connsiteX5" fmla="*/ 1613 w 10000"/>
              <a:gd name="connsiteY5" fmla="*/ 9808 h 9812"/>
              <a:gd name="connsiteX6" fmla="*/ 269 w 10000"/>
              <a:gd name="connsiteY6" fmla="*/ 8630 h 9812"/>
              <a:gd name="connsiteX7" fmla="*/ 0 w 10000"/>
              <a:gd name="connsiteY7" fmla="*/ 6278 h 9812"/>
              <a:gd name="connsiteX8" fmla="*/ 269 w 10000"/>
              <a:gd name="connsiteY8" fmla="*/ 3138 h 9812"/>
              <a:gd name="connsiteX9" fmla="*/ 1076 w 10000"/>
              <a:gd name="connsiteY9" fmla="*/ 0 h 9812"/>
              <a:gd name="connsiteX0" fmla="*/ 6575 w 10000"/>
              <a:gd name="connsiteY0" fmla="*/ 6601 h 10000"/>
              <a:gd name="connsiteX1" fmla="*/ 8664 w 10000"/>
              <a:gd name="connsiteY1" fmla="*/ 5102 h 10000"/>
              <a:gd name="connsiteX2" fmla="*/ 9902 w 10000"/>
              <a:gd name="connsiteY2" fmla="*/ 6507 h 10000"/>
              <a:gd name="connsiteX3" fmla="*/ 6042 w 10000"/>
              <a:gd name="connsiteY3" fmla="*/ 8097 h 10000"/>
              <a:gd name="connsiteX4" fmla="*/ 3017 w 10000"/>
              <a:gd name="connsiteY4" fmla="*/ 8414 h 10000"/>
              <a:gd name="connsiteX5" fmla="*/ 1613 w 10000"/>
              <a:gd name="connsiteY5" fmla="*/ 9996 h 10000"/>
              <a:gd name="connsiteX6" fmla="*/ 269 w 10000"/>
              <a:gd name="connsiteY6" fmla="*/ 8795 h 10000"/>
              <a:gd name="connsiteX7" fmla="*/ 0 w 10000"/>
              <a:gd name="connsiteY7" fmla="*/ 6398 h 10000"/>
              <a:gd name="connsiteX8" fmla="*/ 269 w 10000"/>
              <a:gd name="connsiteY8" fmla="*/ 3198 h 10000"/>
              <a:gd name="connsiteX9" fmla="*/ 1076 w 10000"/>
              <a:gd name="connsiteY9" fmla="*/ 0 h 10000"/>
              <a:gd name="connsiteX0" fmla="*/ 6575 w 10000"/>
              <a:gd name="connsiteY0" fmla="*/ 6601 h 10000"/>
              <a:gd name="connsiteX1" fmla="*/ 8664 w 10000"/>
              <a:gd name="connsiteY1" fmla="*/ 5102 h 10000"/>
              <a:gd name="connsiteX2" fmla="*/ 9902 w 10000"/>
              <a:gd name="connsiteY2" fmla="*/ 6507 h 10000"/>
              <a:gd name="connsiteX3" fmla="*/ 6042 w 10000"/>
              <a:gd name="connsiteY3" fmla="*/ 7877 h 10000"/>
              <a:gd name="connsiteX4" fmla="*/ 3017 w 10000"/>
              <a:gd name="connsiteY4" fmla="*/ 8414 h 10000"/>
              <a:gd name="connsiteX5" fmla="*/ 1613 w 10000"/>
              <a:gd name="connsiteY5" fmla="*/ 9996 h 10000"/>
              <a:gd name="connsiteX6" fmla="*/ 269 w 10000"/>
              <a:gd name="connsiteY6" fmla="*/ 8795 h 10000"/>
              <a:gd name="connsiteX7" fmla="*/ 0 w 10000"/>
              <a:gd name="connsiteY7" fmla="*/ 6398 h 10000"/>
              <a:gd name="connsiteX8" fmla="*/ 269 w 10000"/>
              <a:gd name="connsiteY8" fmla="*/ 3198 h 10000"/>
              <a:gd name="connsiteX9" fmla="*/ 1076 w 10000"/>
              <a:gd name="connsiteY9" fmla="*/ 0 h 10000"/>
              <a:gd name="connsiteX0" fmla="*/ 6575 w 9731"/>
              <a:gd name="connsiteY0" fmla="*/ 6601 h 10000"/>
              <a:gd name="connsiteX1" fmla="*/ 8664 w 9731"/>
              <a:gd name="connsiteY1" fmla="*/ 5102 h 10000"/>
              <a:gd name="connsiteX2" fmla="*/ 9614 w 9731"/>
              <a:gd name="connsiteY2" fmla="*/ 6727 h 10000"/>
              <a:gd name="connsiteX3" fmla="*/ 6042 w 9731"/>
              <a:gd name="connsiteY3" fmla="*/ 7877 h 10000"/>
              <a:gd name="connsiteX4" fmla="*/ 3017 w 9731"/>
              <a:gd name="connsiteY4" fmla="*/ 8414 h 10000"/>
              <a:gd name="connsiteX5" fmla="*/ 1613 w 9731"/>
              <a:gd name="connsiteY5" fmla="*/ 9996 h 10000"/>
              <a:gd name="connsiteX6" fmla="*/ 269 w 9731"/>
              <a:gd name="connsiteY6" fmla="*/ 8795 h 10000"/>
              <a:gd name="connsiteX7" fmla="*/ 0 w 9731"/>
              <a:gd name="connsiteY7" fmla="*/ 6398 h 10000"/>
              <a:gd name="connsiteX8" fmla="*/ 269 w 9731"/>
              <a:gd name="connsiteY8" fmla="*/ 3198 h 10000"/>
              <a:gd name="connsiteX9" fmla="*/ 1076 w 9731"/>
              <a:gd name="connsiteY9" fmla="*/ 0 h 10000"/>
              <a:gd name="connsiteX0" fmla="*/ 6757 w 9885"/>
              <a:gd name="connsiteY0" fmla="*/ 6601 h 10000"/>
              <a:gd name="connsiteX1" fmla="*/ 8904 w 9885"/>
              <a:gd name="connsiteY1" fmla="*/ 5102 h 10000"/>
              <a:gd name="connsiteX2" fmla="*/ 9880 w 9885"/>
              <a:gd name="connsiteY2" fmla="*/ 6727 h 10000"/>
              <a:gd name="connsiteX3" fmla="*/ 6209 w 9885"/>
              <a:gd name="connsiteY3" fmla="*/ 7877 h 10000"/>
              <a:gd name="connsiteX4" fmla="*/ 3100 w 9885"/>
              <a:gd name="connsiteY4" fmla="*/ 8414 h 10000"/>
              <a:gd name="connsiteX5" fmla="*/ 1658 w 9885"/>
              <a:gd name="connsiteY5" fmla="*/ 9996 h 10000"/>
              <a:gd name="connsiteX6" fmla="*/ 276 w 9885"/>
              <a:gd name="connsiteY6" fmla="*/ 8795 h 10000"/>
              <a:gd name="connsiteX7" fmla="*/ 0 w 9885"/>
              <a:gd name="connsiteY7" fmla="*/ 6398 h 10000"/>
              <a:gd name="connsiteX8" fmla="*/ 276 w 9885"/>
              <a:gd name="connsiteY8" fmla="*/ 3198 h 10000"/>
              <a:gd name="connsiteX9" fmla="*/ 1106 w 9885"/>
              <a:gd name="connsiteY9" fmla="*/ 0 h 10000"/>
              <a:gd name="connsiteX0" fmla="*/ 6836 w 10060"/>
              <a:gd name="connsiteY0" fmla="*/ 6601 h 10000"/>
              <a:gd name="connsiteX1" fmla="*/ 9008 w 10060"/>
              <a:gd name="connsiteY1" fmla="*/ 5102 h 10000"/>
              <a:gd name="connsiteX2" fmla="*/ 10055 w 10060"/>
              <a:gd name="connsiteY2" fmla="*/ 6507 h 10000"/>
              <a:gd name="connsiteX3" fmla="*/ 6281 w 10060"/>
              <a:gd name="connsiteY3" fmla="*/ 7877 h 10000"/>
              <a:gd name="connsiteX4" fmla="*/ 3136 w 10060"/>
              <a:gd name="connsiteY4" fmla="*/ 8414 h 10000"/>
              <a:gd name="connsiteX5" fmla="*/ 1677 w 10060"/>
              <a:gd name="connsiteY5" fmla="*/ 9996 h 10000"/>
              <a:gd name="connsiteX6" fmla="*/ 279 w 10060"/>
              <a:gd name="connsiteY6" fmla="*/ 8795 h 10000"/>
              <a:gd name="connsiteX7" fmla="*/ 0 w 10060"/>
              <a:gd name="connsiteY7" fmla="*/ 6398 h 10000"/>
              <a:gd name="connsiteX8" fmla="*/ 279 w 10060"/>
              <a:gd name="connsiteY8" fmla="*/ 3198 h 10000"/>
              <a:gd name="connsiteX9" fmla="*/ 1119 w 10060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4332 w 10055"/>
              <a:gd name="connsiteY4" fmla="*/ 804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5051 w 10055"/>
              <a:gd name="connsiteY4" fmla="*/ 659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5051 w 10055"/>
              <a:gd name="connsiteY4" fmla="*/ 659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5051 w 10055"/>
              <a:gd name="connsiteY4" fmla="*/ 659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5051 w 10055"/>
              <a:gd name="connsiteY4" fmla="*/ 659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288"/>
              <a:gd name="connsiteX1" fmla="*/ 9008 w 10055"/>
              <a:gd name="connsiteY1" fmla="*/ 5102 h 10288"/>
              <a:gd name="connsiteX2" fmla="*/ 10055 w 10055"/>
              <a:gd name="connsiteY2" fmla="*/ 6507 h 10288"/>
              <a:gd name="connsiteX3" fmla="*/ 6281 w 10055"/>
              <a:gd name="connsiteY3" fmla="*/ 7877 h 10288"/>
              <a:gd name="connsiteX4" fmla="*/ 5051 w 10055"/>
              <a:gd name="connsiteY4" fmla="*/ 6598 h 10288"/>
              <a:gd name="connsiteX5" fmla="*/ 5174 w 10055"/>
              <a:gd name="connsiteY5" fmla="*/ 3228 h 10288"/>
              <a:gd name="connsiteX6" fmla="*/ 1677 w 10055"/>
              <a:gd name="connsiteY6" fmla="*/ 9996 h 10288"/>
              <a:gd name="connsiteX7" fmla="*/ 279 w 10055"/>
              <a:gd name="connsiteY7" fmla="*/ 8795 h 10288"/>
              <a:gd name="connsiteX8" fmla="*/ 0 w 10055"/>
              <a:gd name="connsiteY8" fmla="*/ 6398 h 10288"/>
              <a:gd name="connsiteX9" fmla="*/ 279 w 10055"/>
              <a:gd name="connsiteY9" fmla="*/ 3198 h 10288"/>
              <a:gd name="connsiteX10" fmla="*/ 1119 w 10055"/>
              <a:gd name="connsiteY10" fmla="*/ 0 h 10288"/>
              <a:gd name="connsiteX0" fmla="*/ 6851 w 10070"/>
              <a:gd name="connsiteY0" fmla="*/ 6601 h 8909"/>
              <a:gd name="connsiteX1" fmla="*/ 9023 w 10070"/>
              <a:gd name="connsiteY1" fmla="*/ 5102 h 8909"/>
              <a:gd name="connsiteX2" fmla="*/ 10070 w 10070"/>
              <a:gd name="connsiteY2" fmla="*/ 6507 h 8909"/>
              <a:gd name="connsiteX3" fmla="*/ 6296 w 10070"/>
              <a:gd name="connsiteY3" fmla="*/ 7877 h 8909"/>
              <a:gd name="connsiteX4" fmla="*/ 5066 w 10070"/>
              <a:gd name="connsiteY4" fmla="*/ 6598 h 8909"/>
              <a:gd name="connsiteX5" fmla="*/ 5189 w 10070"/>
              <a:gd name="connsiteY5" fmla="*/ 3228 h 8909"/>
              <a:gd name="connsiteX6" fmla="*/ 2381 w 10070"/>
              <a:gd name="connsiteY6" fmla="*/ 2657 h 8909"/>
              <a:gd name="connsiteX7" fmla="*/ 294 w 10070"/>
              <a:gd name="connsiteY7" fmla="*/ 8795 h 8909"/>
              <a:gd name="connsiteX8" fmla="*/ 15 w 10070"/>
              <a:gd name="connsiteY8" fmla="*/ 6398 h 8909"/>
              <a:gd name="connsiteX9" fmla="*/ 294 w 10070"/>
              <a:gd name="connsiteY9" fmla="*/ 3198 h 8909"/>
              <a:gd name="connsiteX10" fmla="*/ 1134 w 10070"/>
              <a:gd name="connsiteY10" fmla="*/ 0 h 8909"/>
              <a:gd name="connsiteX0" fmla="*/ 6941 w 10138"/>
              <a:gd name="connsiteY0" fmla="*/ 7409 h 8842"/>
              <a:gd name="connsiteX1" fmla="*/ 9098 w 10138"/>
              <a:gd name="connsiteY1" fmla="*/ 5727 h 8842"/>
              <a:gd name="connsiteX2" fmla="*/ 10138 w 10138"/>
              <a:gd name="connsiteY2" fmla="*/ 7304 h 8842"/>
              <a:gd name="connsiteX3" fmla="*/ 6390 w 10138"/>
              <a:gd name="connsiteY3" fmla="*/ 8842 h 8842"/>
              <a:gd name="connsiteX4" fmla="*/ 5169 w 10138"/>
              <a:gd name="connsiteY4" fmla="*/ 7406 h 8842"/>
              <a:gd name="connsiteX5" fmla="*/ 5291 w 10138"/>
              <a:gd name="connsiteY5" fmla="*/ 3623 h 8842"/>
              <a:gd name="connsiteX6" fmla="*/ 2502 w 10138"/>
              <a:gd name="connsiteY6" fmla="*/ 2982 h 8842"/>
              <a:gd name="connsiteX7" fmla="*/ 2841 w 10138"/>
              <a:gd name="connsiteY7" fmla="*/ 795 h 8842"/>
              <a:gd name="connsiteX8" fmla="*/ 153 w 10138"/>
              <a:gd name="connsiteY8" fmla="*/ 7182 h 8842"/>
              <a:gd name="connsiteX9" fmla="*/ 430 w 10138"/>
              <a:gd name="connsiteY9" fmla="*/ 3590 h 8842"/>
              <a:gd name="connsiteX10" fmla="*/ 1264 w 10138"/>
              <a:gd name="connsiteY10" fmla="*/ 0 h 8842"/>
              <a:gd name="connsiteX0" fmla="*/ 6428 w 9581"/>
              <a:gd name="connsiteY0" fmla="*/ 12242 h 13863"/>
              <a:gd name="connsiteX1" fmla="*/ 8555 w 9581"/>
              <a:gd name="connsiteY1" fmla="*/ 10340 h 13863"/>
              <a:gd name="connsiteX2" fmla="*/ 9581 w 9581"/>
              <a:gd name="connsiteY2" fmla="*/ 12124 h 13863"/>
              <a:gd name="connsiteX3" fmla="*/ 5884 w 9581"/>
              <a:gd name="connsiteY3" fmla="*/ 13863 h 13863"/>
              <a:gd name="connsiteX4" fmla="*/ 4680 w 9581"/>
              <a:gd name="connsiteY4" fmla="*/ 12239 h 13863"/>
              <a:gd name="connsiteX5" fmla="*/ 4800 w 9581"/>
              <a:gd name="connsiteY5" fmla="*/ 7960 h 13863"/>
              <a:gd name="connsiteX6" fmla="*/ 2049 w 9581"/>
              <a:gd name="connsiteY6" fmla="*/ 7236 h 13863"/>
              <a:gd name="connsiteX7" fmla="*/ 2383 w 9581"/>
              <a:gd name="connsiteY7" fmla="*/ 4762 h 13863"/>
              <a:gd name="connsiteX8" fmla="*/ 5868 w 9581"/>
              <a:gd name="connsiteY8" fmla="*/ 47 h 13863"/>
              <a:gd name="connsiteX9" fmla="*/ 5 w 9581"/>
              <a:gd name="connsiteY9" fmla="*/ 7923 h 13863"/>
              <a:gd name="connsiteX10" fmla="*/ 828 w 9581"/>
              <a:gd name="connsiteY10" fmla="*/ 3863 h 13863"/>
              <a:gd name="connsiteX0" fmla="*/ 5847 w 9257"/>
              <a:gd name="connsiteY0" fmla="*/ 8910 h 10079"/>
              <a:gd name="connsiteX1" fmla="*/ 8067 w 9257"/>
              <a:gd name="connsiteY1" fmla="*/ 7538 h 10079"/>
              <a:gd name="connsiteX2" fmla="*/ 9138 w 9257"/>
              <a:gd name="connsiteY2" fmla="*/ 8825 h 10079"/>
              <a:gd name="connsiteX3" fmla="*/ 5279 w 9257"/>
              <a:gd name="connsiteY3" fmla="*/ 10079 h 10079"/>
              <a:gd name="connsiteX4" fmla="*/ 4023 w 9257"/>
              <a:gd name="connsiteY4" fmla="*/ 8908 h 10079"/>
              <a:gd name="connsiteX5" fmla="*/ 4148 w 9257"/>
              <a:gd name="connsiteY5" fmla="*/ 5821 h 10079"/>
              <a:gd name="connsiteX6" fmla="*/ 1277 w 9257"/>
              <a:gd name="connsiteY6" fmla="*/ 5299 h 10079"/>
              <a:gd name="connsiteX7" fmla="*/ 1625 w 9257"/>
              <a:gd name="connsiteY7" fmla="*/ 3514 h 10079"/>
              <a:gd name="connsiteX8" fmla="*/ 5263 w 9257"/>
              <a:gd name="connsiteY8" fmla="*/ 113 h 10079"/>
              <a:gd name="connsiteX9" fmla="*/ 9255 w 9257"/>
              <a:gd name="connsiteY9" fmla="*/ 240 h 10079"/>
              <a:gd name="connsiteX10" fmla="*/ 2 w 9257"/>
              <a:gd name="connsiteY10" fmla="*/ 2866 h 10079"/>
              <a:gd name="connsiteX0" fmla="*/ 5208 w 13558"/>
              <a:gd name="connsiteY0" fmla="*/ 8840 h 10000"/>
              <a:gd name="connsiteX1" fmla="*/ 7606 w 13558"/>
              <a:gd name="connsiteY1" fmla="*/ 7479 h 10000"/>
              <a:gd name="connsiteX2" fmla="*/ 8763 w 13558"/>
              <a:gd name="connsiteY2" fmla="*/ 8756 h 10000"/>
              <a:gd name="connsiteX3" fmla="*/ 4595 w 13558"/>
              <a:gd name="connsiteY3" fmla="*/ 10000 h 10000"/>
              <a:gd name="connsiteX4" fmla="*/ 3238 w 13558"/>
              <a:gd name="connsiteY4" fmla="*/ 8838 h 10000"/>
              <a:gd name="connsiteX5" fmla="*/ 3373 w 13558"/>
              <a:gd name="connsiteY5" fmla="*/ 5775 h 10000"/>
              <a:gd name="connsiteX6" fmla="*/ 271 w 13558"/>
              <a:gd name="connsiteY6" fmla="*/ 5257 h 10000"/>
              <a:gd name="connsiteX7" fmla="*/ 647 w 13558"/>
              <a:gd name="connsiteY7" fmla="*/ 3486 h 10000"/>
              <a:gd name="connsiteX8" fmla="*/ 4577 w 13558"/>
              <a:gd name="connsiteY8" fmla="*/ 112 h 10000"/>
              <a:gd name="connsiteX9" fmla="*/ 8890 w 13558"/>
              <a:gd name="connsiteY9" fmla="*/ 238 h 10000"/>
              <a:gd name="connsiteX10" fmla="*/ 13558 w 13558"/>
              <a:gd name="connsiteY10" fmla="*/ 2804 h 10000"/>
              <a:gd name="connsiteX0" fmla="*/ 5600 w 13950"/>
              <a:gd name="connsiteY0" fmla="*/ 8840 h 10000"/>
              <a:gd name="connsiteX1" fmla="*/ 7998 w 13950"/>
              <a:gd name="connsiteY1" fmla="*/ 7479 h 10000"/>
              <a:gd name="connsiteX2" fmla="*/ 9155 w 13950"/>
              <a:gd name="connsiteY2" fmla="*/ 8756 h 10000"/>
              <a:gd name="connsiteX3" fmla="*/ 4987 w 13950"/>
              <a:gd name="connsiteY3" fmla="*/ 10000 h 10000"/>
              <a:gd name="connsiteX4" fmla="*/ 3630 w 13950"/>
              <a:gd name="connsiteY4" fmla="*/ 8838 h 10000"/>
              <a:gd name="connsiteX5" fmla="*/ 9127 w 13950"/>
              <a:gd name="connsiteY5" fmla="*/ 6094 h 10000"/>
              <a:gd name="connsiteX6" fmla="*/ 663 w 13950"/>
              <a:gd name="connsiteY6" fmla="*/ 5257 h 10000"/>
              <a:gd name="connsiteX7" fmla="*/ 1039 w 13950"/>
              <a:gd name="connsiteY7" fmla="*/ 3486 h 10000"/>
              <a:gd name="connsiteX8" fmla="*/ 4969 w 13950"/>
              <a:gd name="connsiteY8" fmla="*/ 112 h 10000"/>
              <a:gd name="connsiteX9" fmla="*/ 9282 w 13950"/>
              <a:gd name="connsiteY9" fmla="*/ 238 h 10000"/>
              <a:gd name="connsiteX10" fmla="*/ 13950 w 13950"/>
              <a:gd name="connsiteY10" fmla="*/ 2804 h 10000"/>
              <a:gd name="connsiteX0" fmla="*/ 5600 w 13950"/>
              <a:gd name="connsiteY0" fmla="*/ 8840 h 10000"/>
              <a:gd name="connsiteX1" fmla="*/ 7998 w 13950"/>
              <a:gd name="connsiteY1" fmla="*/ 7479 h 10000"/>
              <a:gd name="connsiteX2" fmla="*/ 9155 w 13950"/>
              <a:gd name="connsiteY2" fmla="*/ 8756 h 10000"/>
              <a:gd name="connsiteX3" fmla="*/ 4987 w 13950"/>
              <a:gd name="connsiteY3" fmla="*/ 10000 h 10000"/>
              <a:gd name="connsiteX4" fmla="*/ 4193 w 13950"/>
              <a:gd name="connsiteY4" fmla="*/ 8758 h 10000"/>
              <a:gd name="connsiteX5" fmla="*/ 9127 w 13950"/>
              <a:gd name="connsiteY5" fmla="*/ 6094 h 10000"/>
              <a:gd name="connsiteX6" fmla="*/ 663 w 13950"/>
              <a:gd name="connsiteY6" fmla="*/ 5257 h 10000"/>
              <a:gd name="connsiteX7" fmla="*/ 1039 w 13950"/>
              <a:gd name="connsiteY7" fmla="*/ 3486 h 10000"/>
              <a:gd name="connsiteX8" fmla="*/ 4969 w 13950"/>
              <a:gd name="connsiteY8" fmla="*/ 112 h 10000"/>
              <a:gd name="connsiteX9" fmla="*/ 9282 w 13950"/>
              <a:gd name="connsiteY9" fmla="*/ 238 h 10000"/>
              <a:gd name="connsiteX10" fmla="*/ 13950 w 13950"/>
              <a:gd name="connsiteY10" fmla="*/ 2804 h 10000"/>
              <a:gd name="connsiteX0" fmla="*/ 5600 w 13950"/>
              <a:gd name="connsiteY0" fmla="*/ 8840 h 10000"/>
              <a:gd name="connsiteX1" fmla="*/ 7998 w 13950"/>
              <a:gd name="connsiteY1" fmla="*/ 7479 h 10000"/>
              <a:gd name="connsiteX2" fmla="*/ 9155 w 13950"/>
              <a:gd name="connsiteY2" fmla="*/ 8756 h 10000"/>
              <a:gd name="connsiteX3" fmla="*/ 4987 w 13950"/>
              <a:gd name="connsiteY3" fmla="*/ 10000 h 10000"/>
              <a:gd name="connsiteX4" fmla="*/ 4193 w 13950"/>
              <a:gd name="connsiteY4" fmla="*/ 8758 h 10000"/>
              <a:gd name="connsiteX5" fmla="*/ 9127 w 13950"/>
              <a:gd name="connsiteY5" fmla="*/ 6094 h 10000"/>
              <a:gd name="connsiteX6" fmla="*/ 663 w 13950"/>
              <a:gd name="connsiteY6" fmla="*/ 5257 h 10000"/>
              <a:gd name="connsiteX7" fmla="*/ 1039 w 13950"/>
              <a:gd name="connsiteY7" fmla="*/ 3486 h 10000"/>
              <a:gd name="connsiteX8" fmla="*/ 4969 w 13950"/>
              <a:gd name="connsiteY8" fmla="*/ 112 h 10000"/>
              <a:gd name="connsiteX9" fmla="*/ 9282 w 13950"/>
              <a:gd name="connsiteY9" fmla="*/ 238 h 10000"/>
              <a:gd name="connsiteX10" fmla="*/ 13950 w 13950"/>
              <a:gd name="connsiteY10" fmla="*/ 2804 h 10000"/>
              <a:gd name="connsiteX0" fmla="*/ 5600 w 13950"/>
              <a:gd name="connsiteY0" fmla="*/ 8840 h 10000"/>
              <a:gd name="connsiteX1" fmla="*/ 7998 w 13950"/>
              <a:gd name="connsiteY1" fmla="*/ 7479 h 10000"/>
              <a:gd name="connsiteX2" fmla="*/ 9155 w 13950"/>
              <a:gd name="connsiteY2" fmla="*/ 8756 h 10000"/>
              <a:gd name="connsiteX3" fmla="*/ 4987 w 13950"/>
              <a:gd name="connsiteY3" fmla="*/ 10000 h 10000"/>
              <a:gd name="connsiteX4" fmla="*/ 4193 w 13950"/>
              <a:gd name="connsiteY4" fmla="*/ 8758 h 10000"/>
              <a:gd name="connsiteX5" fmla="*/ 9127 w 13950"/>
              <a:gd name="connsiteY5" fmla="*/ 6094 h 10000"/>
              <a:gd name="connsiteX6" fmla="*/ 663 w 13950"/>
              <a:gd name="connsiteY6" fmla="*/ 5257 h 10000"/>
              <a:gd name="connsiteX7" fmla="*/ 1039 w 13950"/>
              <a:gd name="connsiteY7" fmla="*/ 3486 h 10000"/>
              <a:gd name="connsiteX8" fmla="*/ 4969 w 13950"/>
              <a:gd name="connsiteY8" fmla="*/ 112 h 10000"/>
              <a:gd name="connsiteX9" fmla="*/ 9282 w 13950"/>
              <a:gd name="connsiteY9" fmla="*/ 238 h 10000"/>
              <a:gd name="connsiteX10" fmla="*/ 13950 w 13950"/>
              <a:gd name="connsiteY10" fmla="*/ 2804 h 10000"/>
              <a:gd name="connsiteX0" fmla="*/ 4770 w 13120"/>
              <a:gd name="connsiteY0" fmla="*/ 8840 h 10000"/>
              <a:gd name="connsiteX1" fmla="*/ 7168 w 13120"/>
              <a:gd name="connsiteY1" fmla="*/ 7479 h 10000"/>
              <a:gd name="connsiteX2" fmla="*/ 8325 w 13120"/>
              <a:gd name="connsiteY2" fmla="*/ 8756 h 10000"/>
              <a:gd name="connsiteX3" fmla="*/ 4157 w 13120"/>
              <a:gd name="connsiteY3" fmla="*/ 10000 h 10000"/>
              <a:gd name="connsiteX4" fmla="*/ 3363 w 13120"/>
              <a:gd name="connsiteY4" fmla="*/ 8758 h 10000"/>
              <a:gd name="connsiteX5" fmla="*/ 8297 w 13120"/>
              <a:gd name="connsiteY5" fmla="*/ 6094 h 10000"/>
              <a:gd name="connsiteX6" fmla="*/ 10856 w 13120"/>
              <a:gd name="connsiteY6" fmla="*/ 8851 h 10000"/>
              <a:gd name="connsiteX7" fmla="*/ 209 w 13120"/>
              <a:gd name="connsiteY7" fmla="*/ 3486 h 10000"/>
              <a:gd name="connsiteX8" fmla="*/ 4139 w 13120"/>
              <a:gd name="connsiteY8" fmla="*/ 112 h 10000"/>
              <a:gd name="connsiteX9" fmla="*/ 8452 w 13120"/>
              <a:gd name="connsiteY9" fmla="*/ 238 h 10000"/>
              <a:gd name="connsiteX10" fmla="*/ 13120 w 13120"/>
              <a:gd name="connsiteY10" fmla="*/ 2804 h 10000"/>
              <a:gd name="connsiteX0" fmla="*/ 2577 w 10927"/>
              <a:gd name="connsiteY0" fmla="*/ 9344 h 12130"/>
              <a:gd name="connsiteX1" fmla="*/ 4975 w 10927"/>
              <a:gd name="connsiteY1" fmla="*/ 7983 h 12130"/>
              <a:gd name="connsiteX2" fmla="*/ 6132 w 10927"/>
              <a:gd name="connsiteY2" fmla="*/ 9260 h 12130"/>
              <a:gd name="connsiteX3" fmla="*/ 1964 w 10927"/>
              <a:gd name="connsiteY3" fmla="*/ 10504 h 12130"/>
              <a:gd name="connsiteX4" fmla="*/ 1170 w 10927"/>
              <a:gd name="connsiteY4" fmla="*/ 9262 h 12130"/>
              <a:gd name="connsiteX5" fmla="*/ 6104 w 10927"/>
              <a:gd name="connsiteY5" fmla="*/ 6598 h 12130"/>
              <a:gd name="connsiteX6" fmla="*/ 8663 w 10927"/>
              <a:gd name="connsiteY6" fmla="*/ 9355 h 12130"/>
              <a:gd name="connsiteX7" fmla="*/ 366 w 10927"/>
              <a:gd name="connsiteY7" fmla="*/ 11736 h 12130"/>
              <a:gd name="connsiteX8" fmla="*/ 1946 w 10927"/>
              <a:gd name="connsiteY8" fmla="*/ 616 h 12130"/>
              <a:gd name="connsiteX9" fmla="*/ 6259 w 10927"/>
              <a:gd name="connsiteY9" fmla="*/ 742 h 12130"/>
              <a:gd name="connsiteX10" fmla="*/ 10927 w 10927"/>
              <a:gd name="connsiteY10" fmla="*/ 3308 h 12130"/>
              <a:gd name="connsiteX0" fmla="*/ 4349 w 12699"/>
              <a:gd name="connsiteY0" fmla="*/ 8753 h 11145"/>
              <a:gd name="connsiteX1" fmla="*/ 6747 w 12699"/>
              <a:gd name="connsiteY1" fmla="*/ 7392 h 11145"/>
              <a:gd name="connsiteX2" fmla="*/ 7904 w 12699"/>
              <a:gd name="connsiteY2" fmla="*/ 8669 h 11145"/>
              <a:gd name="connsiteX3" fmla="*/ 3736 w 12699"/>
              <a:gd name="connsiteY3" fmla="*/ 9913 h 11145"/>
              <a:gd name="connsiteX4" fmla="*/ 2942 w 12699"/>
              <a:gd name="connsiteY4" fmla="*/ 8671 h 11145"/>
              <a:gd name="connsiteX5" fmla="*/ 7876 w 12699"/>
              <a:gd name="connsiteY5" fmla="*/ 6007 h 11145"/>
              <a:gd name="connsiteX6" fmla="*/ 10435 w 12699"/>
              <a:gd name="connsiteY6" fmla="*/ 8764 h 11145"/>
              <a:gd name="connsiteX7" fmla="*/ 2138 w 12699"/>
              <a:gd name="connsiteY7" fmla="*/ 11145 h 11145"/>
              <a:gd name="connsiteX8" fmla="*/ 375 w 12699"/>
              <a:gd name="connsiteY8" fmla="*/ 8690 h 11145"/>
              <a:gd name="connsiteX9" fmla="*/ 8031 w 12699"/>
              <a:gd name="connsiteY9" fmla="*/ 151 h 11145"/>
              <a:gd name="connsiteX10" fmla="*/ 12699 w 12699"/>
              <a:gd name="connsiteY10" fmla="*/ 2717 h 11145"/>
              <a:gd name="connsiteX0" fmla="*/ 4312 w 12662"/>
              <a:gd name="connsiteY0" fmla="*/ 6036 h 8428"/>
              <a:gd name="connsiteX1" fmla="*/ 6710 w 12662"/>
              <a:gd name="connsiteY1" fmla="*/ 4675 h 8428"/>
              <a:gd name="connsiteX2" fmla="*/ 7867 w 12662"/>
              <a:gd name="connsiteY2" fmla="*/ 5952 h 8428"/>
              <a:gd name="connsiteX3" fmla="*/ 3699 w 12662"/>
              <a:gd name="connsiteY3" fmla="*/ 7196 h 8428"/>
              <a:gd name="connsiteX4" fmla="*/ 2905 w 12662"/>
              <a:gd name="connsiteY4" fmla="*/ 5954 h 8428"/>
              <a:gd name="connsiteX5" fmla="*/ 7839 w 12662"/>
              <a:gd name="connsiteY5" fmla="*/ 3290 h 8428"/>
              <a:gd name="connsiteX6" fmla="*/ 10398 w 12662"/>
              <a:gd name="connsiteY6" fmla="*/ 6047 h 8428"/>
              <a:gd name="connsiteX7" fmla="*/ 2101 w 12662"/>
              <a:gd name="connsiteY7" fmla="*/ 8428 h 8428"/>
              <a:gd name="connsiteX8" fmla="*/ 338 w 12662"/>
              <a:gd name="connsiteY8" fmla="*/ 5973 h 8428"/>
              <a:gd name="connsiteX9" fmla="*/ 7464 w 12662"/>
              <a:gd name="connsiteY9" fmla="*/ 908 h 8428"/>
              <a:gd name="connsiteX10" fmla="*/ 12662 w 12662"/>
              <a:gd name="connsiteY10" fmla="*/ 0 h 8428"/>
              <a:gd name="connsiteX0" fmla="*/ 3405 w 10000"/>
              <a:gd name="connsiteY0" fmla="*/ 7162 h 10000"/>
              <a:gd name="connsiteX1" fmla="*/ 5299 w 10000"/>
              <a:gd name="connsiteY1" fmla="*/ 5547 h 10000"/>
              <a:gd name="connsiteX2" fmla="*/ 6213 w 10000"/>
              <a:gd name="connsiteY2" fmla="*/ 7062 h 10000"/>
              <a:gd name="connsiteX3" fmla="*/ 2921 w 10000"/>
              <a:gd name="connsiteY3" fmla="*/ 8538 h 10000"/>
              <a:gd name="connsiteX4" fmla="*/ 2294 w 10000"/>
              <a:gd name="connsiteY4" fmla="*/ 7065 h 10000"/>
              <a:gd name="connsiteX5" fmla="*/ 6191 w 10000"/>
              <a:gd name="connsiteY5" fmla="*/ 3904 h 10000"/>
              <a:gd name="connsiteX6" fmla="*/ 8212 w 10000"/>
              <a:gd name="connsiteY6" fmla="*/ 7175 h 10000"/>
              <a:gd name="connsiteX7" fmla="*/ 1659 w 10000"/>
              <a:gd name="connsiteY7" fmla="*/ 10000 h 10000"/>
              <a:gd name="connsiteX8" fmla="*/ 267 w 10000"/>
              <a:gd name="connsiteY8" fmla="*/ 7087 h 10000"/>
              <a:gd name="connsiteX9" fmla="*/ 5895 w 10000"/>
              <a:gd name="connsiteY9" fmla="*/ 1077 h 10000"/>
              <a:gd name="connsiteX10" fmla="*/ 10000 w 10000"/>
              <a:gd name="connsiteY10" fmla="*/ 0 h 10000"/>
              <a:gd name="connsiteX0" fmla="*/ 3405 w 10392"/>
              <a:gd name="connsiteY0" fmla="*/ 6194 h 9032"/>
              <a:gd name="connsiteX1" fmla="*/ 5299 w 10392"/>
              <a:gd name="connsiteY1" fmla="*/ 4579 h 9032"/>
              <a:gd name="connsiteX2" fmla="*/ 6213 w 10392"/>
              <a:gd name="connsiteY2" fmla="*/ 6094 h 9032"/>
              <a:gd name="connsiteX3" fmla="*/ 2921 w 10392"/>
              <a:gd name="connsiteY3" fmla="*/ 7570 h 9032"/>
              <a:gd name="connsiteX4" fmla="*/ 2294 w 10392"/>
              <a:gd name="connsiteY4" fmla="*/ 6097 h 9032"/>
              <a:gd name="connsiteX5" fmla="*/ 6191 w 10392"/>
              <a:gd name="connsiteY5" fmla="*/ 2936 h 9032"/>
              <a:gd name="connsiteX6" fmla="*/ 8212 w 10392"/>
              <a:gd name="connsiteY6" fmla="*/ 6207 h 9032"/>
              <a:gd name="connsiteX7" fmla="*/ 1659 w 10392"/>
              <a:gd name="connsiteY7" fmla="*/ 9032 h 9032"/>
              <a:gd name="connsiteX8" fmla="*/ 267 w 10392"/>
              <a:gd name="connsiteY8" fmla="*/ 6119 h 9032"/>
              <a:gd name="connsiteX9" fmla="*/ 5895 w 10392"/>
              <a:gd name="connsiteY9" fmla="*/ 109 h 9032"/>
              <a:gd name="connsiteX10" fmla="*/ 10392 w 10392"/>
              <a:gd name="connsiteY10" fmla="*/ 6755 h 9032"/>
              <a:gd name="connsiteX0" fmla="*/ 3277 w 10000"/>
              <a:gd name="connsiteY0" fmla="*/ 6771 h 9913"/>
              <a:gd name="connsiteX1" fmla="*/ 5099 w 10000"/>
              <a:gd name="connsiteY1" fmla="*/ 4983 h 9913"/>
              <a:gd name="connsiteX2" fmla="*/ 5979 w 10000"/>
              <a:gd name="connsiteY2" fmla="*/ 6660 h 9913"/>
              <a:gd name="connsiteX3" fmla="*/ 2811 w 10000"/>
              <a:gd name="connsiteY3" fmla="*/ 8294 h 9913"/>
              <a:gd name="connsiteX4" fmla="*/ 2207 w 10000"/>
              <a:gd name="connsiteY4" fmla="*/ 6663 h 9913"/>
              <a:gd name="connsiteX5" fmla="*/ 5957 w 10000"/>
              <a:gd name="connsiteY5" fmla="*/ 3164 h 9913"/>
              <a:gd name="connsiteX6" fmla="*/ 7902 w 10000"/>
              <a:gd name="connsiteY6" fmla="*/ 6785 h 9913"/>
              <a:gd name="connsiteX7" fmla="*/ 1596 w 10000"/>
              <a:gd name="connsiteY7" fmla="*/ 9913 h 9913"/>
              <a:gd name="connsiteX8" fmla="*/ 257 w 10000"/>
              <a:gd name="connsiteY8" fmla="*/ 6688 h 9913"/>
              <a:gd name="connsiteX9" fmla="*/ 5673 w 10000"/>
              <a:gd name="connsiteY9" fmla="*/ 34 h 9913"/>
              <a:gd name="connsiteX10" fmla="*/ 8245 w 10000"/>
              <a:gd name="connsiteY10" fmla="*/ 4250 h 9913"/>
              <a:gd name="connsiteX11" fmla="*/ 10000 w 10000"/>
              <a:gd name="connsiteY11" fmla="*/ 7392 h 9913"/>
              <a:gd name="connsiteX0" fmla="*/ 3277 w 10000"/>
              <a:gd name="connsiteY0" fmla="*/ 6817 h 9987"/>
              <a:gd name="connsiteX1" fmla="*/ 5099 w 10000"/>
              <a:gd name="connsiteY1" fmla="*/ 5014 h 9987"/>
              <a:gd name="connsiteX2" fmla="*/ 5979 w 10000"/>
              <a:gd name="connsiteY2" fmla="*/ 6705 h 9987"/>
              <a:gd name="connsiteX3" fmla="*/ 2811 w 10000"/>
              <a:gd name="connsiteY3" fmla="*/ 8354 h 9987"/>
              <a:gd name="connsiteX4" fmla="*/ 2207 w 10000"/>
              <a:gd name="connsiteY4" fmla="*/ 6708 h 9987"/>
              <a:gd name="connsiteX5" fmla="*/ 5957 w 10000"/>
              <a:gd name="connsiteY5" fmla="*/ 3179 h 9987"/>
              <a:gd name="connsiteX6" fmla="*/ 7902 w 10000"/>
              <a:gd name="connsiteY6" fmla="*/ 6832 h 9987"/>
              <a:gd name="connsiteX7" fmla="*/ 1596 w 10000"/>
              <a:gd name="connsiteY7" fmla="*/ 9987 h 9987"/>
              <a:gd name="connsiteX8" fmla="*/ 257 w 10000"/>
              <a:gd name="connsiteY8" fmla="*/ 6734 h 9987"/>
              <a:gd name="connsiteX9" fmla="*/ 5673 w 10000"/>
              <a:gd name="connsiteY9" fmla="*/ 21 h 9987"/>
              <a:gd name="connsiteX10" fmla="*/ 8924 w 10000"/>
              <a:gd name="connsiteY10" fmla="*/ 6814 h 9987"/>
              <a:gd name="connsiteX11" fmla="*/ 10000 w 10000"/>
              <a:gd name="connsiteY11" fmla="*/ 7444 h 9987"/>
              <a:gd name="connsiteX0" fmla="*/ 3277 w 8972"/>
              <a:gd name="connsiteY0" fmla="*/ 6826 h 12382"/>
              <a:gd name="connsiteX1" fmla="*/ 5099 w 8972"/>
              <a:gd name="connsiteY1" fmla="*/ 5021 h 12382"/>
              <a:gd name="connsiteX2" fmla="*/ 5979 w 8972"/>
              <a:gd name="connsiteY2" fmla="*/ 6714 h 12382"/>
              <a:gd name="connsiteX3" fmla="*/ 2811 w 8972"/>
              <a:gd name="connsiteY3" fmla="*/ 8365 h 12382"/>
              <a:gd name="connsiteX4" fmla="*/ 2207 w 8972"/>
              <a:gd name="connsiteY4" fmla="*/ 6717 h 12382"/>
              <a:gd name="connsiteX5" fmla="*/ 5957 w 8972"/>
              <a:gd name="connsiteY5" fmla="*/ 3183 h 12382"/>
              <a:gd name="connsiteX6" fmla="*/ 7902 w 8972"/>
              <a:gd name="connsiteY6" fmla="*/ 6841 h 12382"/>
              <a:gd name="connsiteX7" fmla="*/ 1596 w 8972"/>
              <a:gd name="connsiteY7" fmla="*/ 10000 h 12382"/>
              <a:gd name="connsiteX8" fmla="*/ 257 w 8972"/>
              <a:gd name="connsiteY8" fmla="*/ 6743 h 12382"/>
              <a:gd name="connsiteX9" fmla="*/ 5673 w 8972"/>
              <a:gd name="connsiteY9" fmla="*/ 21 h 12382"/>
              <a:gd name="connsiteX10" fmla="*/ 8924 w 8972"/>
              <a:gd name="connsiteY10" fmla="*/ 6823 h 12382"/>
              <a:gd name="connsiteX11" fmla="*/ 2352 w 8972"/>
              <a:gd name="connsiteY11" fmla="*/ 12382 h 12382"/>
              <a:gd name="connsiteX0" fmla="*/ 3652 w 9954"/>
              <a:gd name="connsiteY0" fmla="*/ 5513 h 10000"/>
              <a:gd name="connsiteX1" fmla="*/ 5683 w 9954"/>
              <a:gd name="connsiteY1" fmla="*/ 4055 h 10000"/>
              <a:gd name="connsiteX2" fmla="*/ 6664 w 9954"/>
              <a:gd name="connsiteY2" fmla="*/ 5422 h 10000"/>
              <a:gd name="connsiteX3" fmla="*/ 3133 w 9954"/>
              <a:gd name="connsiteY3" fmla="*/ 6756 h 10000"/>
              <a:gd name="connsiteX4" fmla="*/ 2460 w 9954"/>
              <a:gd name="connsiteY4" fmla="*/ 5425 h 10000"/>
              <a:gd name="connsiteX5" fmla="*/ 6640 w 9954"/>
              <a:gd name="connsiteY5" fmla="*/ 2571 h 10000"/>
              <a:gd name="connsiteX6" fmla="*/ 8807 w 9954"/>
              <a:gd name="connsiteY6" fmla="*/ 5525 h 10000"/>
              <a:gd name="connsiteX7" fmla="*/ 1779 w 9954"/>
              <a:gd name="connsiteY7" fmla="*/ 8076 h 10000"/>
              <a:gd name="connsiteX8" fmla="*/ 286 w 9954"/>
              <a:gd name="connsiteY8" fmla="*/ 5446 h 10000"/>
              <a:gd name="connsiteX9" fmla="*/ 6323 w 9954"/>
              <a:gd name="connsiteY9" fmla="*/ 17 h 10000"/>
              <a:gd name="connsiteX10" fmla="*/ 9947 w 9954"/>
              <a:gd name="connsiteY10" fmla="*/ 5510 h 10000"/>
              <a:gd name="connsiteX11" fmla="*/ 5404 w 9954"/>
              <a:gd name="connsiteY11" fmla="*/ 8548 h 10000"/>
              <a:gd name="connsiteX12" fmla="*/ 2621 w 9954"/>
              <a:gd name="connsiteY12" fmla="*/ 10000 h 10000"/>
              <a:gd name="connsiteX0" fmla="*/ 3669 w 10000"/>
              <a:gd name="connsiteY0" fmla="*/ 5513 h 10000"/>
              <a:gd name="connsiteX1" fmla="*/ 5709 w 10000"/>
              <a:gd name="connsiteY1" fmla="*/ 4055 h 10000"/>
              <a:gd name="connsiteX2" fmla="*/ 6695 w 10000"/>
              <a:gd name="connsiteY2" fmla="*/ 5422 h 10000"/>
              <a:gd name="connsiteX3" fmla="*/ 3147 w 10000"/>
              <a:gd name="connsiteY3" fmla="*/ 6756 h 10000"/>
              <a:gd name="connsiteX4" fmla="*/ 2471 w 10000"/>
              <a:gd name="connsiteY4" fmla="*/ 5425 h 10000"/>
              <a:gd name="connsiteX5" fmla="*/ 6671 w 10000"/>
              <a:gd name="connsiteY5" fmla="*/ 2571 h 10000"/>
              <a:gd name="connsiteX6" fmla="*/ 8848 w 10000"/>
              <a:gd name="connsiteY6" fmla="*/ 5525 h 10000"/>
              <a:gd name="connsiteX7" fmla="*/ 1787 w 10000"/>
              <a:gd name="connsiteY7" fmla="*/ 8076 h 10000"/>
              <a:gd name="connsiteX8" fmla="*/ 287 w 10000"/>
              <a:gd name="connsiteY8" fmla="*/ 5446 h 10000"/>
              <a:gd name="connsiteX9" fmla="*/ 6352 w 10000"/>
              <a:gd name="connsiteY9" fmla="*/ 17 h 10000"/>
              <a:gd name="connsiteX10" fmla="*/ 9993 w 10000"/>
              <a:gd name="connsiteY10" fmla="*/ 5510 h 10000"/>
              <a:gd name="connsiteX11" fmla="*/ 471 w 10000"/>
              <a:gd name="connsiteY11" fmla="*/ 9104 h 10000"/>
              <a:gd name="connsiteX12" fmla="*/ 2633 w 10000"/>
              <a:gd name="connsiteY12" fmla="*/ 10000 h 10000"/>
              <a:gd name="connsiteX0" fmla="*/ 7064 w 13395"/>
              <a:gd name="connsiteY0" fmla="*/ 5513 h 9164"/>
              <a:gd name="connsiteX1" fmla="*/ 9104 w 13395"/>
              <a:gd name="connsiteY1" fmla="*/ 4055 h 9164"/>
              <a:gd name="connsiteX2" fmla="*/ 10090 w 13395"/>
              <a:gd name="connsiteY2" fmla="*/ 5422 h 9164"/>
              <a:gd name="connsiteX3" fmla="*/ 6542 w 13395"/>
              <a:gd name="connsiteY3" fmla="*/ 6756 h 9164"/>
              <a:gd name="connsiteX4" fmla="*/ 5866 w 13395"/>
              <a:gd name="connsiteY4" fmla="*/ 5425 h 9164"/>
              <a:gd name="connsiteX5" fmla="*/ 10066 w 13395"/>
              <a:gd name="connsiteY5" fmla="*/ 2571 h 9164"/>
              <a:gd name="connsiteX6" fmla="*/ 12243 w 13395"/>
              <a:gd name="connsiteY6" fmla="*/ 5525 h 9164"/>
              <a:gd name="connsiteX7" fmla="*/ 5182 w 13395"/>
              <a:gd name="connsiteY7" fmla="*/ 8076 h 9164"/>
              <a:gd name="connsiteX8" fmla="*/ 3682 w 13395"/>
              <a:gd name="connsiteY8" fmla="*/ 5446 h 9164"/>
              <a:gd name="connsiteX9" fmla="*/ 9747 w 13395"/>
              <a:gd name="connsiteY9" fmla="*/ 17 h 9164"/>
              <a:gd name="connsiteX10" fmla="*/ 13388 w 13395"/>
              <a:gd name="connsiteY10" fmla="*/ 5510 h 9164"/>
              <a:gd name="connsiteX11" fmla="*/ 3866 w 13395"/>
              <a:gd name="connsiteY11" fmla="*/ 9104 h 9164"/>
              <a:gd name="connsiteX12" fmla="*/ 0 w 13395"/>
              <a:gd name="connsiteY12" fmla="*/ 3624 h 9164"/>
              <a:gd name="connsiteX0" fmla="*/ 5274 w 10000"/>
              <a:gd name="connsiteY0" fmla="*/ 6016 h 9942"/>
              <a:gd name="connsiteX1" fmla="*/ 6797 w 10000"/>
              <a:gd name="connsiteY1" fmla="*/ 4425 h 9942"/>
              <a:gd name="connsiteX2" fmla="*/ 7533 w 10000"/>
              <a:gd name="connsiteY2" fmla="*/ 5917 h 9942"/>
              <a:gd name="connsiteX3" fmla="*/ 4884 w 10000"/>
              <a:gd name="connsiteY3" fmla="*/ 7372 h 9942"/>
              <a:gd name="connsiteX4" fmla="*/ 4379 w 10000"/>
              <a:gd name="connsiteY4" fmla="*/ 5920 h 9942"/>
              <a:gd name="connsiteX5" fmla="*/ 7515 w 10000"/>
              <a:gd name="connsiteY5" fmla="*/ 2806 h 9942"/>
              <a:gd name="connsiteX6" fmla="*/ 9140 w 10000"/>
              <a:gd name="connsiteY6" fmla="*/ 6029 h 9942"/>
              <a:gd name="connsiteX7" fmla="*/ 3869 w 10000"/>
              <a:gd name="connsiteY7" fmla="*/ 8813 h 9942"/>
              <a:gd name="connsiteX8" fmla="*/ 2749 w 10000"/>
              <a:gd name="connsiteY8" fmla="*/ 5943 h 9942"/>
              <a:gd name="connsiteX9" fmla="*/ 7277 w 10000"/>
              <a:gd name="connsiteY9" fmla="*/ 19 h 9942"/>
              <a:gd name="connsiteX10" fmla="*/ 9995 w 10000"/>
              <a:gd name="connsiteY10" fmla="*/ 6013 h 9942"/>
              <a:gd name="connsiteX11" fmla="*/ 2886 w 10000"/>
              <a:gd name="connsiteY11" fmla="*/ 9935 h 9942"/>
              <a:gd name="connsiteX12" fmla="*/ 1162 w 10000"/>
              <a:gd name="connsiteY12" fmla="*/ 6900 h 9942"/>
              <a:gd name="connsiteX13" fmla="*/ 0 w 10000"/>
              <a:gd name="connsiteY13" fmla="*/ 3955 h 9942"/>
              <a:gd name="connsiteX0" fmla="*/ 5274 w 10000"/>
              <a:gd name="connsiteY0" fmla="*/ 6051 h 9998"/>
              <a:gd name="connsiteX1" fmla="*/ 6797 w 10000"/>
              <a:gd name="connsiteY1" fmla="*/ 4451 h 9998"/>
              <a:gd name="connsiteX2" fmla="*/ 7533 w 10000"/>
              <a:gd name="connsiteY2" fmla="*/ 5952 h 9998"/>
              <a:gd name="connsiteX3" fmla="*/ 4884 w 10000"/>
              <a:gd name="connsiteY3" fmla="*/ 7415 h 9998"/>
              <a:gd name="connsiteX4" fmla="*/ 4379 w 10000"/>
              <a:gd name="connsiteY4" fmla="*/ 5955 h 9998"/>
              <a:gd name="connsiteX5" fmla="*/ 7515 w 10000"/>
              <a:gd name="connsiteY5" fmla="*/ 2822 h 9998"/>
              <a:gd name="connsiteX6" fmla="*/ 9140 w 10000"/>
              <a:gd name="connsiteY6" fmla="*/ 6064 h 9998"/>
              <a:gd name="connsiteX7" fmla="*/ 3869 w 10000"/>
              <a:gd name="connsiteY7" fmla="*/ 8864 h 9998"/>
              <a:gd name="connsiteX8" fmla="*/ 2749 w 10000"/>
              <a:gd name="connsiteY8" fmla="*/ 5978 h 9998"/>
              <a:gd name="connsiteX9" fmla="*/ 7277 w 10000"/>
              <a:gd name="connsiteY9" fmla="*/ 19 h 9998"/>
              <a:gd name="connsiteX10" fmla="*/ 9995 w 10000"/>
              <a:gd name="connsiteY10" fmla="*/ 6048 h 9998"/>
              <a:gd name="connsiteX11" fmla="*/ 2886 w 10000"/>
              <a:gd name="connsiteY11" fmla="*/ 9993 h 9998"/>
              <a:gd name="connsiteX12" fmla="*/ 1036 w 10000"/>
              <a:gd name="connsiteY12" fmla="*/ 6189 h 9998"/>
              <a:gd name="connsiteX13" fmla="*/ 0 w 10000"/>
              <a:gd name="connsiteY13" fmla="*/ 3978 h 9998"/>
              <a:gd name="connsiteX0" fmla="*/ 4346 w 9072"/>
              <a:gd name="connsiteY0" fmla="*/ 7147 h 11095"/>
              <a:gd name="connsiteX1" fmla="*/ 5869 w 9072"/>
              <a:gd name="connsiteY1" fmla="*/ 5547 h 11095"/>
              <a:gd name="connsiteX2" fmla="*/ 6605 w 9072"/>
              <a:gd name="connsiteY2" fmla="*/ 7048 h 11095"/>
              <a:gd name="connsiteX3" fmla="*/ 3956 w 9072"/>
              <a:gd name="connsiteY3" fmla="*/ 8511 h 11095"/>
              <a:gd name="connsiteX4" fmla="*/ 3451 w 9072"/>
              <a:gd name="connsiteY4" fmla="*/ 7051 h 11095"/>
              <a:gd name="connsiteX5" fmla="*/ 6587 w 9072"/>
              <a:gd name="connsiteY5" fmla="*/ 3918 h 11095"/>
              <a:gd name="connsiteX6" fmla="*/ 8212 w 9072"/>
              <a:gd name="connsiteY6" fmla="*/ 7160 h 11095"/>
              <a:gd name="connsiteX7" fmla="*/ 2941 w 9072"/>
              <a:gd name="connsiteY7" fmla="*/ 9961 h 11095"/>
              <a:gd name="connsiteX8" fmla="*/ 1821 w 9072"/>
              <a:gd name="connsiteY8" fmla="*/ 7074 h 11095"/>
              <a:gd name="connsiteX9" fmla="*/ 6349 w 9072"/>
              <a:gd name="connsiteY9" fmla="*/ 1114 h 11095"/>
              <a:gd name="connsiteX10" fmla="*/ 9067 w 9072"/>
              <a:gd name="connsiteY10" fmla="*/ 7144 h 11095"/>
              <a:gd name="connsiteX11" fmla="*/ 1958 w 9072"/>
              <a:gd name="connsiteY11" fmla="*/ 11090 h 11095"/>
              <a:gd name="connsiteX12" fmla="*/ 108 w 9072"/>
              <a:gd name="connsiteY12" fmla="*/ 7285 h 11095"/>
              <a:gd name="connsiteX13" fmla="*/ 733 w 9072"/>
              <a:gd name="connsiteY13" fmla="*/ 0 h 11095"/>
              <a:gd name="connsiteX0" fmla="*/ 4791 w 10000"/>
              <a:gd name="connsiteY0" fmla="*/ 6442 h 9999"/>
              <a:gd name="connsiteX1" fmla="*/ 6469 w 10000"/>
              <a:gd name="connsiteY1" fmla="*/ 5000 h 9999"/>
              <a:gd name="connsiteX2" fmla="*/ 7281 w 10000"/>
              <a:gd name="connsiteY2" fmla="*/ 6352 h 9999"/>
              <a:gd name="connsiteX3" fmla="*/ 4361 w 10000"/>
              <a:gd name="connsiteY3" fmla="*/ 7671 h 9999"/>
              <a:gd name="connsiteX4" fmla="*/ 3804 w 10000"/>
              <a:gd name="connsiteY4" fmla="*/ 6355 h 9999"/>
              <a:gd name="connsiteX5" fmla="*/ 7261 w 10000"/>
              <a:gd name="connsiteY5" fmla="*/ 3531 h 9999"/>
              <a:gd name="connsiteX6" fmla="*/ 9052 w 10000"/>
              <a:gd name="connsiteY6" fmla="*/ 6453 h 9999"/>
              <a:gd name="connsiteX7" fmla="*/ 3242 w 10000"/>
              <a:gd name="connsiteY7" fmla="*/ 8978 h 9999"/>
              <a:gd name="connsiteX8" fmla="*/ 2007 w 10000"/>
              <a:gd name="connsiteY8" fmla="*/ 6376 h 9999"/>
              <a:gd name="connsiteX9" fmla="*/ 6998 w 10000"/>
              <a:gd name="connsiteY9" fmla="*/ 1004 h 9999"/>
              <a:gd name="connsiteX10" fmla="*/ 9994 w 10000"/>
              <a:gd name="connsiteY10" fmla="*/ 6439 h 9999"/>
              <a:gd name="connsiteX11" fmla="*/ 2158 w 10000"/>
              <a:gd name="connsiteY11" fmla="*/ 9995 h 9999"/>
              <a:gd name="connsiteX12" fmla="*/ 119 w 10000"/>
              <a:gd name="connsiteY12" fmla="*/ 6227 h 9999"/>
              <a:gd name="connsiteX13" fmla="*/ 808 w 10000"/>
              <a:gd name="connsiteY13" fmla="*/ 0 h 9999"/>
              <a:gd name="connsiteX0" fmla="*/ 4791 w 10000"/>
              <a:gd name="connsiteY0" fmla="*/ 6443 h 10001"/>
              <a:gd name="connsiteX1" fmla="*/ 6469 w 10000"/>
              <a:gd name="connsiteY1" fmla="*/ 5001 h 10001"/>
              <a:gd name="connsiteX2" fmla="*/ 7281 w 10000"/>
              <a:gd name="connsiteY2" fmla="*/ 6353 h 10001"/>
              <a:gd name="connsiteX3" fmla="*/ 4361 w 10000"/>
              <a:gd name="connsiteY3" fmla="*/ 7672 h 10001"/>
              <a:gd name="connsiteX4" fmla="*/ 3804 w 10000"/>
              <a:gd name="connsiteY4" fmla="*/ 6356 h 10001"/>
              <a:gd name="connsiteX5" fmla="*/ 7261 w 10000"/>
              <a:gd name="connsiteY5" fmla="*/ 3531 h 10001"/>
              <a:gd name="connsiteX6" fmla="*/ 9052 w 10000"/>
              <a:gd name="connsiteY6" fmla="*/ 6454 h 10001"/>
              <a:gd name="connsiteX7" fmla="*/ 3242 w 10000"/>
              <a:gd name="connsiteY7" fmla="*/ 8979 h 10001"/>
              <a:gd name="connsiteX8" fmla="*/ 2007 w 10000"/>
              <a:gd name="connsiteY8" fmla="*/ 6377 h 10001"/>
              <a:gd name="connsiteX9" fmla="*/ 6998 w 10000"/>
              <a:gd name="connsiteY9" fmla="*/ 1004 h 10001"/>
              <a:gd name="connsiteX10" fmla="*/ 9994 w 10000"/>
              <a:gd name="connsiteY10" fmla="*/ 6440 h 10001"/>
              <a:gd name="connsiteX11" fmla="*/ 2158 w 10000"/>
              <a:gd name="connsiteY11" fmla="*/ 9996 h 10001"/>
              <a:gd name="connsiteX12" fmla="*/ 119 w 10000"/>
              <a:gd name="connsiteY12" fmla="*/ 6228 h 10001"/>
              <a:gd name="connsiteX13" fmla="*/ 808 w 10000"/>
              <a:gd name="connsiteY13" fmla="*/ 0 h 10001"/>
              <a:gd name="connsiteX0" fmla="*/ 4673 w 9882"/>
              <a:gd name="connsiteY0" fmla="*/ 6443 h 10001"/>
              <a:gd name="connsiteX1" fmla="*/ 6351 w 9882"/>
              <a:gd name="connsiteY1" fmla="*/ 5001 h 10001"/>
              <a:gd name="connsiteX2" fmla="*/ 7163 w 9882"/>
              <a:gd name="connsiteY2" fmla="*/ 6353 h 10001"/>
              <a:gd name="connsiteX3" fmla="*/ 4243 w 9882"/>
              <a:gd name="connsiteY3" fmla="*/ 7672 h 10001"/>
              <a:gd name="connsiteX4" fmla="*/ 3686 w 9882"/>
              <a:gd name="connsiteY4" fmla="*/ 6356 h 10001"/>
              <a:gd name="connsiteX5" fmla="*/ 7143 w 9882"/>
              <a:gd name="connsiteY5" fmla="*/ 3531 h 10001"/>
              <a:gd name="connsiteX6" fmla="*/ 8934 w 9882"/>
              <a:gd name="connsiteY6" fmla="*/ 6454 h 10001"/>
              <a:gd name="connsiteX7" fmla="*/ 3124 w 9882"/>
              <a:gd name="connsiteY7" fmla="*/ 8979 h 10001"/>
              <a:gd name="connsiteX8" fmla="*/ 1889 w 9882"/>
              <a:gd name="connsiteY8" fmla="*/ 6377 h 10001"/>
              <a:gd name="connsiteX9" fmla="*/ 6880 w 9882"/>
              <a:gd name="connsiteY9" fmla="*/ 1004 h 10001"/>
              <a:gd name="connsiteX10" fmla="*/ 9876 w 9882"/>
              <a:gd name="connsiteY10" fmla="*/ 6440 h 10001"/>
              <a:gd name="connsiteX11" fmla="*/ 2040 w 9882"/>
              <a:gd name="connsiteY11" fmla="*/ 9996 h 10001"/>
              <a:gd name="connsiteX12" fmla="*/ 1 w 9882"/>
              <a:gd name="connsiteY12" fmla="*/ 6228 h 10001"/>
              <a:gd name="connsiteX13" fmla="*/ 690 w 9882"/>
              <a:gd name="connsiteY13" fmla="*/ 0 h 10001"/>
              <a:gd name="connsiteX0" fmla="*/ 4729 w 10000"/>
              <a:gd name="connsiteY0" fmla="*/ 6442 h 9999"/>
              <a:gd name="connsiteX1" fmla="*/ 6427 w 10000"/>
              <a:gd name="connsiteY1" fmla="*/ 5000 h 9999"/>
              <a:gd name="connsiteX2" fmla="*/ 7249 w 10000"/>
              <a:gd name="connsiteY2" fmla="*/ 6352 h 9999"/>
              <a:gd name="connsiteX3" fmla="*/ 4294 w 10000"/>
              <a:gd name="connsiteY3" fmla="*/ 7671 h 9999"/>
              <a:gd name="connsiteX4" fmla="*/ 3730 w 10000"/>
              <a:gd name="connsiteY4" fmla="*/ 6355 h 9999"/>
              <a:gd name="connsiteX5" fmla="*/ 7228 w 10000"/>
              <a:gd name="connsiteY5" fmla="*/ 3531 h 9999"/>
              <a:gd name="connsiteX6" fmla="*/ 9041 w 10000"/>
              <a:gd name="connsiteY6" fmla="*/ 6453 h 9999"/>
              <a:gd name="connsiteX7" fmla="*/ 3161 w 10000"/>
              <a:gd name="connsiteY7" fmla="*/ 8978 h 9999"/>
              <a:gd name="connsiteX8" fmla="*/ 1912 w 10000"/>
              <a:gd name="connsiteY8" fmla="*/ 6376 h 9999"/>
              <a:gd name="connsiteX9" fmla="*/ 6962 w 10000"/>
              <a:gd name="connsiteY9" fmla="*/ 1004 h 9999"/>
              <a:gd name="connsiteX10" fmla="*/ 9994 w 10000"/>
              <a:gd name="connsiteY10" fmla="*/ 6439 h 9999"/>
              <a:gd name="connsiteX11" fmla="*/ 2064 w 10000"/>
              <a:gd name="connsiteY11" fmla="*/ 9995 h 9999"/>
              <a:gd name="connsiteX12" fmla="*/ 1 w 10000"/>
              <a:gd name="connsiteY12" fmla="*/ 6227 h 9999"/>
              <a:gd name="connsiteX13" fmla="*/ 698 w 10000"/>
              <a:gd name="connsiteY13" fmla="*/ 0 h 9999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7085 w 10000"/>
              <a:gd name="connsiteY2" fmla="*/ 6353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7085 w 10000"/>
              <a:gd name="connsiteY2" fmla="*/ 6353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384 w 10000"/>
              <a:gd name="connsiteY6" fmla="*/ 6496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384 w 10000"/>
              <a:gd name="connsiteY6" fmla="*/ 6496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1"/>
              <a:gd name="connsiteY0" fmla="*/ 6443 h 10000"/>
              <a:gd name="connsiteX1" fmla="*/ 6427 w 10001"/>
              <a:gd name="connsiteY1" fmla="*/ 5001 h 10000"/>
              <a:gd name="connsiteX2" fmla="*/ 6991 w 10001"/>
              <a:gd name="connsiteY2" fmla="*/ 6311 h 10000"/>
              <a:gd name="connsiteX3" fmla="*/ 4294 w 10001"/>
              <a:gd name="connsiteY3" fmla="*/ 7672 h 10000"/>
              <a:gd name="connsiteX4" fmla="*/ 3730 w 10001"/>
              <a:gd name="connsiteY4" fmla="*/ 6356 h 10000"/>
              <a:gd name="connsiteX5" fmla="*/ 7040 w 10001"/>
              <a:gd name="connsiteY5" fmla="*/ 3912 h 10000"/>
              <a:gd name="connsiteX6" fmla="*/ 8619 w 10001"/>
              <a:gd name="connsiteY6" fmla="*/ 6454 h 10000"/>
              <a:gd name="connsiteX7" fmla="*/ 2973 w 10001"/>
              <a:gd name="connsiteY7" fmla="*/ 9064 h 10000"/>
              <a:gd name="connsiteX8" fmla="*/ 1771 w 10001"/>
              <a:gd name="connsiteY8" fmla="*/ 6292 h 10000"/>
              <a:gd name="connsiteX9" fmla="*/ 7267 w 10001"/>
              <a:gd name="connsiteY9" fmla="*/ 1554 h 10000"/>
              <a:gd name="connsiteX10" fmla="*/ 9994 w 10001"/>
              <a:gd name="connsiteY10" fmla="*/ 6440 h 10000"/>
              <a:gd name="connsiteX11" fmla="*/ 2064 w 10001"/>
              <a:gd name="connsiteY11" fmla="*/ 9996 h 10000"/>
              <a:gd name="connsiteX12" fmla="*/ 1 w 10001"/>
              <a:gd name="connsiteY12" fmla="*/ 6228 h 10000"/>
              <a:gd name="connsiteX13" fmla="*/ 698 w 10001"/>
              <a:gd name="connsiteY13" fmla="*/ 0 h 10000"/>
              <a:gd name="connsiteX0" fmla="*/ 4729 w 10001"/>
              <a:gd name="connsiteY0" fmla="*/ 6443 h 10000"/>
              <a:gd name="connsiteX1" fmla="*/ 6427 w 10001"/>
              <a:gd name="connsiteY1" fmla="*/ 5001 h 10000"/>
              <a:gd name="connsiteX2" fmla="*/ 6991 w 10001"/>
              <a:gd name="connsiteY2" fmla="*/ 6311 h 10000"/>
              <a:gd name="connsiteX3" fmla="*/ 4294 w 10001"/>
              <a:gd name="connsiteY3" fmla="*/ 7672 h 10000"/>
              <a:gd name="connsiteX4" fmla="*/ 3730 w 10001"/>
              <a:gd name="connsiteY4" fmla="*/ 6356 h 10000"/>
              <a:gd name="connsiteX5" fmla="*/ 7040 w 10001"/>
              <a:gd name="connsiteY5" fmla="*/ 3912 h 10000"/>
              <a:gd name="connsiteX6" fmla="*/ 8619 w 10001"/>
              <a:gd name="connsiteY6" fmla="*/ 6454 h 10000"/>
              <a:gd name="connsiteX7" fmla="*/ 2973 w 10001"/>
              <a:gd name="connsiteY7" fmla="*/ 9064 h 10000"/>
              <a:gd name="connsiteX8" fmla="*/ 1771 w 10001"/>
              <a:gd name="connsiteY8" fmla="*/ 6292 h 10000"/>
              <a:gd name="connsiteX9" fmla="*/ 7267 w 10001"/>
              <a:gd name="connsiteY9" fmla="*/ 1554 h 10000"/>
              <a:gd name="connsiteX10" fmla="*/ 9994 w 10001"/>
              <a:gd name="connsiteY10" fmla="*/ 6440 h 10000"/>
              <a:gd name="connsiteX11" fmla="*/ 2064 w 10001"/>
              <a:gd name="connsiteY11" fmla="*/ 9996 h 10000"/>
              <a:gd name="connsiteX12" fmla="*/ 1 w 10001"/>
              <a:gd name="connsiteY12" fmla="*/ 6228 h 10000"/>
              <a:gd name="connsiteX13" fmla="*/ 698 w 10001"/>
              <a:gd name="connsiteY13" fmla="*/ 0 h 10000"/>
              <a:gd name="connsiteX0" fmla="*/ 4729 w 10002"/>
              <a:gd name="connsiteY0" fmla="*/ 6443 h 10000"/>
              <a:gd name="connsiteX1" fmla="*/ 6427 w 10002"/>
              <a:gd name="connsiteY1" fmla="*/ 5001 h 10000"/>
              <a:gd name="connsiteX2" fmla="*/ 6991 w 10002"/>
              <a:gd name="connsiteY2" fmla="*/ 6311 h 10000"/>
              <a:gd name="connsiteX3" fmla="*/ 4294 w 10002"/>
              <a:gd name="connsiteY3" fmla="*/ 7672 h 10000"/>
              <a:gd name="connsiteX4" fmla="*/ 3730 w 10002"/>
              <a:gd name="connsiteY4" fmla="*/ 6356 h 10000"/>
              <a:gd name="connsiteX5" fmla="*/ 7040 w 10002"/>
              <a:gd name="connsiteY5" fmla="*/ 3912 h 10000"/>
              <a:gd name="connsiteX6" fmla="*/ 8619 w 10002"/>
              <a:gd name="connsiteY6" fmla="*/ 6454 h 10000"/>
              <a:gd name="connsiteX7" fmla="*/ 2973 w 10002"/>
              <a:gd name="connsiteY7" fmla="*/ 9064 h 10000"/>
              <a:gd name="connsiteX8" fmla="*/ 1771 w 10002"/>
              <a:gd name="connsiteY8" fmla="*/ 6292 h 10000"/>
              <a:gd name="connsiteX9" fmla="*/ 7267 w 10002"/>
              <a:gd name="connsiteY9" fmla="*/ 1554 h 10000"/>
              <a:gd name="connsiteX10" fmla="*/ 9994 w 10002"/>
              <a:gd name="connsiteY10" fmla="*/ 6440 h 10000"/>
              <a:gd name="connsiteX11" fmla="*/ 2064 w 10002"/>
              <a:gd name="connsiteY11" fmla="*/ 9996 h 10000"/>
              <a:gd name="connsiteX12" fmla="*/ 1 w 10002"/>
              <a:gd name="connsiteY12" fmla="*/ 6228 h 10000"/>
              <a:gd name="connsiteX13" fmla="*/ 698 w 10002"/>
              <a:gd name="connsiteY13" fmla="*/ 0 h 10000"/>
              <a:gd name="connsiteX0" fmla="*/ 4729 w 10002"/>
              <a:gd name="connsiteY0" fmla="*/ 6443 h 10000"/>
              <a:gd name="connsiteX1" fmla="*/ 6427 w 10002"/>
              <a:gd name="connsiteY1" fmla="*/ 5001 h 10000"/>
              <a:gd name="connsiteX2" fmla="*/ 6991 w 10002"/>
              <a:gd name="connsiteY2" fmla="*/ 6311 h 10000"/>
              <a:gd name="connsiteX3" fmla="*/ 4294 w 10002"/>
              <a:gd name="connsiteY3" fmla="*/ 7672 h 10000"/>
              <a:gd name="connsiteX4" fmla="*/ 3730 w 10002"/>
              <a:gd name="connsiteY4" fmla="*/ 6356 h 10000"/>
              <a:gd name="connsiteX5" fmla="*/ 7040 w 10002"/>
              <a:gd name="connsiteY5" fmla="*/ 3912 h 10000"/>
              <a:gd name="connsiteX6" fmla="*/ 8619 w 10002"/>
              <a:gd name="connsiteY6" fmla="*/ 6454 h 10000"/>
              <a:gd name="connsiteX7" fmla="*/ 2973 w 10002"/>
              <a:gd name="connsiteY7" fmla="*/ 9064 h 10000"/>
              <a:gd name="connsiteX8" fmla="*/ 1771 w 10002"/>
              <a:gd name="connsiteY8" fmla="*/ 6292 h 10000"/>
              <a:gd name="connsiteX9" fmla="*/ 7267 w 10002"/>
              <a:gd name="connsiteY9" fmla="*/ 1554 h 10000"/>
              <a:gd name="connsiteX10" fmla="*/ 9994 w 10002"/>
              <a:gd name="connsiteY10" fmla="*/ 6440 h 10000"/>
              <a:gd name="connsiteX11" fmla="*/ 2064 w 10002"/>
              <a:gd name="connsiteY11" fmla="*/ 9996 h 10000"/>
              <a:gd name="connsiteX12" fmla="*/ 1 w 10002"/>
              <a:gd name="connsiteY12" fmla="*/ 6228 h 10000"/>
              <a:gd name="connsiteX13" fmla="*/ 698 w 10002"/>
              <a:gd name="connsiteY13" fmla="*/ 0 h 10000"/>
              <a:gd name="connsiteX0" fmla="*/ 4729 w 10002"/>
              <a:gd name="connsiteY0" fmla="*/ 6443 h 10000"/>
              <a:gd name="connsiteX1" fmla="*/ 6427 w 10002"/>
              <a:gd name="connsiteY1" fmla="*/ 5001 h 10000"/>
              <a:gd name="connsiteX2" fmla="*/ 6991 w 10002"/>
              <a:gd name="connsiteY2" fmla="*/ 6311 h 10000"/>
              <a:gd name="connsiteX3" fmla="*/ 4294 w 10002"/>
              <a:gd name="connsiteY3" fmla="*/ 7672 h 10000"/>
              <a:gd name="connsiteX4" fmla="*/ 3730 w 10002"/>
              <a:gd name="connsiteY4" fmla="*/ 6356 h 10000"/>
              <a:gd name="connsiteX5" fmla="*/ 7040 w 10002"/>
              <a:gd name="connsiteY5" fmla="*/ 3912 h 10000"/>
              <a:gd name="connsiteX6" fmla="*/ 8619 w 10002"/>
              <a:gd name="connsiteY6" fmla="*/ 6454 h 10000"/>
              <a:gd name="connsiteX7" fmla="*/ 2973 w 10002"/>
              <a:gd name="connsiteY7" fmla="*/ 9064 h 10000"/>
              <a:gd name="connsiteX8" fmla="*/ 1771 w 10002"/>
              <a:gd name="connsiteY8" fmla="*/ 6292 h 10000"/>
              <a:gd name="connsiteX9" fmla="*/ 7267 w 10002"/>
              <a:gd name="connsiteY9" fmla="*/ 1554 h 10000"/>
              <a:gd name="connsiteX10" fmla="*/ 9994 w 10002"/>
              <a:gd name="connsiteY10" fmla="*/ 6440 h 10000"/>
              <a:gd name="connsiteX11" fmla="*/ 2064 w 10002"/>
              <a:gd name="connsiteY11" fmla="*/ 9996 h 10000"/>
              <a:gd name="connsiteX12" fmla="*/ 1 w 10002"/>
              <a:gd name="connsiteY12" fmla="*/ 6228 h 10000"/>
              <a:gd name="connsiteX13" fmla="*/ 698 w 10002"/>
              <a:gd name="connsiteY13" fmla="*/ 0 h 10000"/>
              <a:gd name="connsiteX0" fmla="*/ 4729 w 10002"/>
              <a:gd name="connsiteY0" fmla="*/ 6443 h 10201"/>
              <a:gd name="connsiteX1" fmla="*/ 6427 w 10002"/>
              <a:gd name="connsiteY1" fmla="*/ 5001 h 10201"/>
              <a:gd name="connsiteX2" fmla="*/ 6991 w 10002"/>
              <a:gd name="connsiteY2" fmla="*/ 6311 h 10201"/>
              <a:gd name="connsiteX3" fmla="*/ 4294 w 10002"/>
              <a:gd name="connsiteY3" fmla="*/ 7672 h 10201"/>
              <a:gd name="connsiteX4" fmla="*/ 3730 w 10002"/>
              <a:gd name="connsiteY4" fmla="*/ 6356 h 10201"/>
              <a:gd name="connsiteX5" fmla="*/ 7040 w 10002"/>
              <a:gd name="connsiteY5" fmla="*/ 3912 h 10201"/>
              <a:gd name="connsiteX6" fmla="*/ 8619 w 10002"/>
              <a:gd name="connsiteY6" fmla="*/ 6454 h 10201"/>
              <a:gd name="connsiteX7" fmla="*/ 2973 w 10002"/>
              <a:gd name="connsiteY7" fmla="*/ 9064 h 10201"/>
              <a:gd name="connsiteX8" fmla="*/ 1771 w 10002"/>
              <a:gd name="connsiteY8" fmla="*/ 6292 h 10201"/>
              <a:gd name="connsiteX9" fmla="*/ 7267 w 10002"/>
              <a:gd name="connsiteY9" fmla="*/ 1554 h 10201"/>
              <a:gd name="connsiteX10" fmla="*/ 9994 w 10002"/>
              <a:gd name="connsiteY10" fmla="*/ 6440 h 10201"/>
              <a:gd name="connsiteX11" fmla="*/ 2064 w 10002"/>
              <a:gd name="connsiteY11" fmla="*/ 9996 h 10201"/>
              <a:gd name="connsiteX12" fmla="*/ 1 w 10002"/>
              <a:gd name="connsiteY12" fmla="*/ 6228 h 10201"/>
              <a:gd name="connsiteX13" fmla="*/ 698 w 10002"/>
              <a:gd name="connsiteY13" fmla="*/ 0 h 10201"/>
              <a:gd name="connsiteX0" fmla="*/ 4729 w 9994"/>
              <a:gd name="connsiteY0" fmla="*/ 6443 h 10201"/>
              <a:gd name="connsiteX1" fmla="*/ 6427 w 9994"/>
              <a:gd name="connsiteY1" fmla="*/ 5001 h 10201"/>
              <a:gd name="connsiteX2" fmla="*/ 6991 w 9994"/>
              <a:gd name="connsiteY2" fmla="*/ 6311 h 10201"/>
              <a:gd name="connsiteX3" fmla="*/ 4294 w 9994"/>
              <a:gd name="connsiteY3" fmla="*/ 7672 h 10201"/>
              <a:gd name="connsiteX4" fmla="*/ 3730 w 9994"/>
              <a:gd name="connsiteY4" fmla="*/ 6356 h 10201"/>
              <a:gd name="connsiteX5" fmla="*/ 7040 w 9994"/>
              <a:gd name="connsiteY5" fmla="*/ 3912 h 10201"/>
              <a:gd name="connsiteX6" fmla="*/ 8619 w 9994"/>
              <a:gd name="connsiteY6" fmla="*/ 6454 h 10201"/>
              <a:gd name="connsiteX7" fmla="*/ 2973 w 9994"/>
              <a:gd name="connsiteY7" fmla="*/ 9064 h 10201"/>
              <a:gd name="connsiteX8" fmla="*/ 1771 w 9994"/>
              <a:gd name="connsiteY8" fmla="*/ 6292 h 10201"/>
              <a:gd name="connsiteX9" fmla="*/ 7267 w 9994"/>
              <a:gd name="connsiteY9" fmla="*/ 1554 h 10201"/>
              <a:gd name="connsiteX10" fmla="*/ 9994 w 9994"/>
              <a:gd name="connsiteY10" fmla="*/ 6440 h 10201"/>
              <a:gd name="connsiteX11" fmla="*/ 2064 w 9994"/>
              <a:gd name="connsiteY11" fmla="*/ 9996 h 10201"/>
              <a:gd name="connsiteX12" fmla="*/ 1 w 9994"/>
              <a:gd name="connsiteY12" fmla="*/ 6228 h 10201"/>
              <a:gd name="connsiteX13" fmla="*/ 698 w 9994"/>
              <a:gd name="connsiteY13" fmla="*/ 0 h 10201"/>
              <a:gd name="connsiteX0" fmla="*/ 4732 w 10164"/>
              <a:gd name="connsiteY0" fmla="*/ 6316 h 9985"/>
              <a:gd name="connsiteX1" fmla="*/ 6431 w 10164"/>
              <a:gd name="connsiteY1" fmla="*/ 4902 h 9985"/>
              <a:gd name="connsiteX2" fmla="*/ 6995 w 10164"/>
              <a:gd name="connsiteY2" fmla="*/ 6187 h 9985"/>
              <a:gd name="connsiteX3" fmla="*/ 4297 w 10164"/>
              <a:gd name="connsiteY3" fmla="*/ 7521 h 9985"/>
              <a:gd name="connsiteX4" fmla="*/ 3732 w 10164"/>
              <a:gd name="connsiteY4" fmla="*/ 6231 h 9985"/>
              <a:gd name="connsiteX5" fmla="*/ 7044 w 10164"/>
              <a:gd name="connsiteY5" fmla="*/ 3835 h 9985"/>
              <a:gd name="connsiteX6" fmla="*/ 8624 w 10164"/>
              <a:gd name="connsiteY6" fmla="*/ 6327 h 9985"/>
              <a:gd name="connsiteX7" fmla="*/ 2975 w 10164"/>
              <a:gd name="connsiteY7" fmla="*/ 8885 h 9985"/>
              <a:gd name="connsiteX8" fmla="*/ 1772 w 10164"/>
              <a:gd name="connsiteY8" fmla="*/ 6168 h 9985"/>
              <a:gd name="connsiteX9" fmla="*/ 7271 w 10164"/>
              <a:gd name="connsiteY9" fmla="*/ 1523 h 9985"/>
              <a:gd name="connsiteX10" fmla="*/ 10164 w 10164"/>
              <a:gd name="connsiteY10" fmla="*/ 6271 h 9985"/>
              <a:gd name="connsiteX11" fmla="*/ 2065 w 10164"/>
              <a:gd name="connsiteY11" fmla="*/ 9799 h 9985"/>
              <a:gd name="connsiteX12" fmla="*/ 1 w 10164"/>
              <a:gd name="connsiteY12" fmla="*/ 6105 h 9985"/>
              <a:gd name="connsiteX13" fmla="*/ 698 w 10164"/>
              <a:gd name="connsiteY13" fmla="*/ 0 h 9985"/>
              <a:gd name="connsiteX0" fmla="*/ 4656 w 10000"/>
              <a:gd name="connsiteY0" fmla="*/ 6325 h 10143"/>
              <a:gd name="connsiteX1" fmla="*/ 6327 w 10000"/>
              <a:gd name="connsiteY1" fmla="*/ 4909 h 10143"/>
              <a:gd name="connsiteX2" fmla="*/ 6882 w 10000"/>
              <a:gd name="connsiteY2" fmla="*/ 6196 h 10143"/>
              <a:gd name="connsiteX3" fmla="*/ 4228 w 10000"/>
              <a:gd name="connsiteY3" fmla="*/ 7532 h 10143"/>
              <a:gd name="connsiteX4" fmla="*/ 3672 w 10000"/>
              <a:gd name="connsiteY4" fmla="*/ 6240 h 10143"/>
              <a:gd name="connsiteX5" fmla="*/ 6930 w 10000"/>
              <a:gd name="connsiteY5" fmla="*/ 3841 h 10143"/>
              <a:gd name="connsiteX6" fmla="*/ 8485 w 10000"/>
              <a:gd name="connsiteY6" fmla="*/ 6337 h 10143"/>
              <a:gd name="connsiteX7" fmla="*/ 2927 w 10000"/>
              <a:gd name="connsiteY7" fmla="*/ 8898 h 10143"/>
              <a:gd name="connsiteX8" fmla="*/ 1743 w 10000"/>
              <a:gd name="connsiteY8" fmla="*/ 6177 h 10143"/>
              <a:gd name="connsiteX9" fmla="*/ 7154 w 10000"/>
              <a:gd name="connsiteY9" fmla="*/ 1525 h 10143"/>
              <a:gd name="connsiteX10" fmla="*/ 10000 w 10000"/>
              <a:gd name="connsiteY10" fmla="*/ 6280 h 10143"/>
              <a:gd name="connsiteX11" fmla="*/ 1755 w 10000"/>
              <a:gd name="connsiteY11" fmla="*/ 10022 h 10143"/>
              <a:gd name="connsiteX12" fmla="*/ 1 w 10000"/>
              <a:gd name="connsiteY12" fmla="*/ 6114 h 10143"/>
              <a:gd name="connsiteX13" fmla="*/ 687 w 10000"/>
              <a:gd name="connsiteY13" fmla="*/ 0 h 10143"/>
              <a:gd name="connsiteX0" fmla="*/ 4656 w 10000"/>
              <a:gd name="connsiteY0" fmla="*/ 6325 h 10143"/>
              <a:gd name="connsiteX1" fmla="*/ 6327 w 10000"/>
              <a:gd name="connsiteY1" fmla="*/ 4909 h 10143"/>
              <a:gd name="connsiteX2" fmla="*/ 6882 w 10000"/>
              <a:gd name="connsiteY2" fmla="*/ 6196 h 10143"/>
              <a:gd name="connsiteX3" fmla="*/ 4228 w 10000"/>
              <a:gd name="connsiteY3" fmla="*/ 7532 h 10143"/>
              <a:gd name="connsiteX4" fmla="*/ 3672 w 10000"/>
              <a:gd name="connsiteY4" fmla="*/ 6240 h 10143"/>
              <a:gd name="connsiteX5" fmla="*/ 6930 w 10000"/>
              <a:gd name="connsiteY5" fmla="*/ 3841 h 10143"/>
              <a:gd name="connsiteX6" fmla="*/ 8485 w 10000"/>
              <a:gd name="connsiteY6" fmla="*/ 6337 h 10143"/>
              <a:gd name="connsiteX7" fmla="*/ 2927 w 10000"/>
              <a:gd name="connsiteY7" fmla="*/ 8898 h 10143"/>
              <a:gd name="connsiteX8" fmla="*/ 1743 w 10000"/>
              <a:gd name="connsiteY8" fmla="*/ 6177 h 10143"/>
              <a:gd name="connsiteX9" fmla="*/ 7154 w 10000"/>
              <a:gd name="connsiteY9" fmla="*/ 1525 h 10143"/>
              <a:gd name="connsiteX10" fmla="*/ 10000 w 10000"/>
              <a:gd name="connsiteY10" fmla="*/ 6280 h 10143"/>
              <a:gd name="connsiteX11" fmla="*/ 1755 w 10000"/>
              <a:gd name="connsiteY11" fmla="*/ 10022 h 10143"/>
              <a:gd name="connsiteX12" fmla="*/ 1 w 10000"/>
              <a:gd name="connsiteY12" fmla="*/ 6114 h 10143"/>
              <a:gd name="connsiteX13" fmla="*/ 687 w 10000"/>
              <a:gd name="connsiteY13" fmla="*/ 0 h 10143"/>
              <a:gd name="connsiteX0" fmla="*/ 4656 w 10000"/>
              <a:gd name="connsiteY0" fmla="*/ 6325 h 10143"/>
              <a:gd name="connsiteX1" fmla="*/ 6327 w 10000"/>
              <a:gd name="connsiteY1" fmla="*/ 4909 h 10143"/>
              <a:gd name="connsiteX2" fmla="*/ 6882 w 10000"/>
              <a:gd name="connsiteY2" fmla="*/ 6196 h 10143"/>
              <a:gd name="connsiteX3" fmla="*/ 4228 w 10000"/>
              <a:gd name="connsiteY3" fmla="*/ 7532 h 10143"/>
              <a:gd name="connsiteX4" fmla="*/ 3672 w 10000"/>
              <a:gd name="connsiteY4" fmla="*/ 6240 h 10143"/>
              <a:gd name="connsiteX5" fmla="*/ 6930 w 10000"/>
              <a:gd name="connsiteY5" fmla="*/ 3841 h 10143"/>
              <a:gd name="connsiteX6" fmla="*/ 8485 w 10000"/>
              <a:gd name="connsiteY6" fmla="*/ 6337 h 10143"/>
              <a:gd name="connsiteX7" fmla="*/ 2927 w 10000"/>
              <a:gd name="connsiteY7" fmla="*/ 8898 h 10143"/>
              <a:gd name="connsiteX8" fmla="*/ 1743 w 10000"/>
              <a:gd name="connsiteY8" fmla="*/ 6177 h 10143"/>
              <a:gd name="connsiteX9" fmla="*/ 7154 w 10000"/>
              <a:gd name="connsiteY9" fmla="*/ 1525 h 10143"/>
              <a:gd name="connsiteX10" fmla="*/ 10000 w 10000"/>
              <a:gd name="connsiteY10" fmla="*/ 6280 h 10143"/>
              <a:gd name="connsiteX11" fmla="*/ 1755 w 10000"/>
              <a:gd name="connsiteY11" fmla="*/ 10022 h 10143"/>
              <a:gd name="connsiteX12" fmla="*/ 1 w 10000"/>
              <a:gd name="connsiteY12" fmla="*/ 6114 h 10143"/>
              <a:gd name="connsiteX13" fmla="*/ 687 w 10000"/>
              <a:gd name="connsiteY13" fmla="*/ 0 h 10143"/>
              <a:gd name="connsiteX0" fmla="*/ 4655 w 9999"/>
              <a:gd name="connsiteY0" fmla="*/ 6325 h 10143"/>
              <a:gd name="connsiteX1" fmla="*/ 6326 w 9999"/>
              <a:gd name="connsiteY1" fmla="*/ 4909 h 10143"/>
              <a:gd name="connsiteX2" fmla="*/ 6881 w 9999"/>
              <a:gd name="connsiteY2" fmla="*/ 6196 h 10143"/>
              <a:gd name="connsiteX3" fmla="*/ 4227 w 9999"/>
              <a:gd name="connsiteY3" fmla="*/ 7532 h 10143"/>
              <a:gd name="connsiteX4" fmla="*/ 3671 w 9999"/>
              <a:gd name="connsiteY4" fmla="*/ 6240 h 10143"/>
              <a:gd name="connsiteX5" fmla="*/ 6929 w 9999"/>
              <a:gd name="connsiteY5" fmla="*/ 3841 h 10143"/>
              <a:gd name="connsiteX6" fmla="*/ 8484 w 9999"/>
              <a:gd name="connsiteY6" fmla="*/ 6337 h 10143"/>
              <a:gd name="connsiteX7" fmla="*/ 2926 w 9999"/>
              <a:gd name="connsiteY7" fmla="*/ 8898 h 10143"/>
              <a:gd name="connsiteX8" fmla="*/ 1742 w 9999"/>
              <a:gd name="connsiteY8" fmla="*/ 6177 h 10143"/>
              <a:gd name="connsiteX9" fmla="*/ 7153 w 9999"/>
              <a:gd name="connsiteY9" fmla="*/ 1525 h 10143"/>
              <a:gd name="connsiteX10" fmla="*/ 9999 w 9999"/>
              <a:gd name="connsiteY10" fmla="*/ 6280 h 10143"/>
              <a:gd name="connsiteX11" fmla="*/ 1754 w 9999"/>
              <a:gd name="connsiteY11" fmla="*/ 10022 h 10143"/>
              <a:gd name="connsiteX12" fmla="*/ 0 w 9999"/>
              <a:gd name="connsiteY12" fmla="*/ 6114 h 10143"/>
              <a:gd name="connsiteX13" fmla="*/ 686 w 9999"/>
              <a:gd name="connsiteY13" fmla="*/ 0 h 10143"/>
              <a:gd name="connsiteX0" fmla="*/ 4655 w 10000"/>
              <a:gd name="connsiteY0" fmla="*/ 6236 h 10000"/>
              <a:gd name="connsiteX1" fmla="*/ 6327 w 10000"/>
              <a:gd name="connsiteY1" fmla="*/ 4840 h 10000"/>
              <a:gd name="connsiteX2" fmla="*/ 6882 w 10000"/>
              <a:gd name="connsiteY2" fmla="*/ 6109 h 10000"/>
              <a:gd name="connsiteX3" fmla="*/ 4227 w 10000"/>
              <a:gd name="connsiteY3" fmla="*/ 7426 h 10000"/>
              <a:gd name="connsiteX4" fmla="*/ 3671 w 10000"/>
              <a:gd name="connsiteY4" fmla="*/ 6152 h 10000"/>
              <a:gd name="connsiteX5" fmla="*/ 6930 w 10000"/>
              <a:gd name="connsiteY5" fmla="*/ 3787 h 10000"/>
              <a:gd name="connsiteX6" fmla="*/ 8485 w 10000"/>
              <a:gd name="connsiteY6" fmla="*/ 6248 h 10000"/>
              <a:gd name="connsiteX7" fmla="*/ 2926 w 10000"/>
              <a:gd name="connsiteY7" fmla="*/ 8773 h 10000"/>
              <a:gd name="connsiteX8" fmla="*/ 1742 w 10000"/>
              <a:gd name="connsiteY8" fmla="*/ 6090 h 10000"/>
              <a:gd name="connsiteX9" fmla="*/ 7154 w 10000"/>
              <a:gd name="connsiteY9" fmla="*/ 1503 h 10000"/>
              <a:gd name="connsiteX10" fmla="*/ 10000 w 10000"/>
              <a:gd name="connsiteY10" fmla="*/ 6191 h 10000"/>
              <a:gd name="connsiteX11" fmla="*/ 1754 w 10000"/>
              <a:gd name="connsiteY11" fmla="*/ 9881 h 10000"/>
              <a:gd name="connsiteX12" fmla="*/ 0 w 10000"/>
              <a:gd name="connsiteY12" fmla="*/ 6028 h 10000"/>
              <a:gd name="connsiteX13" fmla="*/ 686 w 10000"/>
              <a:gd name="connsiteY13" fmla="*/ 0 h 10000"/>
              <a:gd name="connsiteX0" fmla="*/ 4655 w 10000"/>
              <a:gd name="connsiteY0" fmla="*/ 6236 h 10000"/>
              <a:gd name="connsiteX1" fmla="*/ 6327 w 10000"/>
              <a:gd name="connsiteY1" fmla="*/ 4840 h 10000"/>
              <a:gd name="connsiteX2" fmla="*/ 6882 w 10000"/>
              <a:gd name="connsiteY2" fmla="*/ 6109 h 10000"/>
              <a:gd name="connsiteX3" fmla="*/ 4227 w 10000"/>
              <a:gd name="connsiteY3" fmla="*/ 7426 h 10000"/>
              <a:gd name="connsiteX4" fmla="*/ 3671 w 10000"/>
              <a:gd name="connsiteY4" fmla="*/ 6152 h 10000"/>
              <a:gd name="connsiteX5" fmla="*/ 6930 w 10000"/>
              <a:gd name="connsiteY5" fmla="*/ 3787 h 10000"/>
              <a:gd name="connsiteX6" fmla="*/ 8485 w 10000"/>
              <a:gd name="connsiteY6" fmla="*/ 6248 h 10000"/>
              <a:gd name="connsiteX7" fmla="*/ 2926 w 10000"/>
              <a:gd name="connsiteY7" fmla="*/ 8773 h 10000"/>
              <a:gd name="connsiteX8" fmla="*/ 1742 w 10000"/>
              <a:gd name="connsiteY8" fmla="*/ 6090 h 10000"/>
              <a:gd name="connsiteX9" fmla="*/ 7154 w 10000"/>
              <a:gd name="connsiteY9" fmla="*/ 1503 h 10000"/>
              <a:gd name="connsiteX10" fmla="*/ 10000 w 10000"/>
              <a:gd name="connsiteY10" fmla="*/ 6191 h 10000"/>
              <a:gd name="connsiteX11" fmla="*/ 1754 w 10000"/>
              <a:gd name="connsiteY11" fmla="*/ 9881 h 10000"/>
              <a:gd name="connsiteX12" fmla="*/ 0 w 10000"/>
              <a:gd name="connsiteY12" fmla="*/ 6028 h 10000"/>
              <a:gd name="connsiteX13" fmla="*/ 686 w 10000"/>
              <a:gd name="connsiteY13" fmla="*/ 0 h 10000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11"/>
              <a:gd name="connsiteY0" fmla="*/ 6400 h 10164"/>
              <a:gd name="connsiteX1" fmla="*/ 6327 w 10011"/>
              <a:gd name="connsiteY1" fmla="*/ 5004 h 10164"/>
              <a:gd name="connsiteX2" fmla="*/ 6882 w 10011"/>
              <a:gd name="connsiteY2" fmla="*/ 6273 h 10164"/>
              <a:gd name="connsiteX3" fmla="*/ 4227 w 10011"/>
              <a:gd name="connsiteY3" fmla="*/ 7590 h 10164"/>
              <a:gd name="connsiteX4" fmla="*/ 3671 w 10011"/>
              <a:gd name="connsiteY4" fmla="*/ 6316 h 10164"/>
              <a:gd name="connsiteX5" fmla="*/ 6930 w 10011"/>
              <a:gd name="connsiteY5" fmla="*/ 3951 h 10164"/>
              <a:gd name="connsiteX6" fmla="*/ 8485 w 10011"/>
              <a:gd name="connsiteY6" fmla="*/ 6412 h 10164"/>
              <a:gd name="connsiteX7" fmla="*/ 2926 w 10011"/>
              <a:gd name="connsiteY7" fmla="*/ 8937 h 10164"/>
              <a:gd name="connsiteX8" fmla="*/ 1742 w 10011"/>
              <a:gd name="connsiteY8" fmla="*/ 6254 h 10164"/>
              <a:gd name="connsiteX9" fmla="*/ 7154 w 10011"/>
              <a:gd name="connsiteY9" fmla="*/ 1667 h 10164"/>
              <a:gd name="connsiteX10" fmla="*/ 10000 w 10011"/>
              <a:gd name="connsiteY10" fmla="*/ 6355 h 10164"/>
              <a:gd name="connsiteX11" fmla="*/ 1754 w 10011"/>
              <a:gd name="connsiteY11" fmla="*/ 10045 h 10164"/>
              <a:gd name="connsiteX12" fmla="*/ 0 w 10011"/>
              <a:gd name="connsiteY12" fmla="*/ 6192 h 10164"/>
              <a:gd name="connsiteX13" fmla="*/ 732 w 10011"/>
              <a:gd name="connsiteY13" fmla="*/ 0 h 10164"/>
              <a:gd name="connsiteX0" fmla="*/ 4655 w 10005"/>
              <a:gd name="connsiteY0" fmla="*/ 6400 h 10164"/>
              <a:gd name="connsiteX1" fmla="*/ 6327 w 10005"/>
              <a:gd name="connsiteY1" fmla="*/ 5004 h 10164"/>
              <a:gd name="connsiteX2" fmla="*/ 6882 w 10005"/>
              <a:gd name="connsiteY2" fmla="*/ 6273 h 10164"/>
              <a:gd name="connsiteX3" fmla="*/ 4227 w 10005"/>
              <a:gd name="connsiteY3" fmla="*/ 7590 h 10164"/>
              <a:gd name="connsiteX4" fmla="*/ 3671 w 10005"/>
              <a:gd name="connsiteY4" fmla="*/ 6316 h 10164"/>
              <a:gd name="connsiteX5" fmla="*/ 6930 w 10005"/>
              <a:gd name="connsiteY5" fmla="*/ 3951 h 10164"/>
              <a:gd name="connsiteX6" fmla="*/ 8485 w 10005"/>
              <a:gd name="connsiteY6" fmla="*/ 6412 h 10164"/>
              <a:gd name="connsiteX7" fmla="*/ 2926 w 10005"/>
              <a:gd name="connsiteY7" fmla="*/ 8937 h 10164"/>
              <a:gd name="connsiteX8" fmla="*/ 1742 w 10005"/>
              <a:gd name="connsiteY8" fmla="*/ 6254 h 10164"/>
              <a:gd name="connsiteX9" fmla="*/ 7154 w 10005"/>
              <a:gd name="connsiteY9" fmla="*/ 1667 h 10164"/>
              <a:gd name="connsiteX10" fmla="*/ 10000 w 10005"/>
              <a:gd name="connsiteY10" fmla="*/ 6355 h 10164"/>
              <a:gd name="connsiteX11" fmla="*/ 1754 w 10005"/>
              <a:gd name="connsiteY11" fmla="*/ 10045 h 10164"/>
              <a:gd name="connsiteX12" fmla="*/ 0 w 10005"/>
              <a:gd name="connsiteY12" fmla="*/ 6192 h 10164"/>
              <a:gd name="connsiteX13" fmla="*/ 732 w 10005"/>
              <a:gd name="connsiteY13" fmla="*/ 0 h 10164"/>
              <a:gd name="connsiteX0" fmla="*/ 4655 w 10005"/>
              <a:gd name="connsiteY0" fmla="*/ 6400 h 10164"/>
              <a:gd name="connsiteX1" fmla="*/ 6327 w 10005"/>
              <a:gd name="connsiteY1" fmla="*/ 5004 h 10164"/>
              <a:gd name="connsiteX2" fmla="*/ 6882 w 10005"/>
              <a:gd name="connsiteY2" fmla="*/ 6273 h 10164"/>
              <a:gd name="connsiteX3" fmla="*/ 4227 w 10005"/>
              <a:gd name="connsiteY3" fmla="*/ 7590 h 10164"/>
              <a:gd name="connsiteX4" fmla="*/ 3671 w 10005"/>
              <a:gd name="connsiteY4" fmla="*/ 6316 h 10164"/>
              <a:gd name="connsiteX5" fmla="*/ 6930 w 10005"/>
              <a:gd name="connsiteY5" fmla="*/ 3951 h 10164"/>
              <a:gd name="connsiteX6" fmla="*/ 8485 w 10005"/>
              <a:gd name="connsiteY6" fmla="*/ 6412 h 10164"/>
              <a:gd name="connsiteX7" fmla="*/ 2926 w 10005"/>
              <a:gd name="connsiteY7" fmla="*/ 8937 h 10164"/>
              <a:gd name="connsiteX8" fmla="*/ 1742 w 10005"/>
              <a:gd name="connsiteY8" fmla="*/ 6254 h 10164"/>
              <a:gd name="connsiteX9" fmla="*/ 7154 w 10005"/>
              <a:gd name="connsiteY9" fmla="*/ 1667 h 10164"/>
              <a:gd name="connsiteX10" fmla="*/ 10000 w 10005"/>
              <a:gd name="connsiteY10" fmla="*/ 6355 h 10164"/>
              <a:gd name="connsiteX11" fmla="*/ 1754 w 10005"/>
              <a:gd name="connsiteY11" fmla="*/ 10045 h 10164"/>
              <a:gd name="connsiteX12" fmla="*/ 0 w 10005"/>
              <a:gd name="connsiteY12" fmla="*/ 6192 h 10164"/>
              <a:gd name="connsiteX13" fmla="*/ 732 w 10005"/>
              <a:gd name="connsiteY13" fmla="*/ 0 h 10164"/>
              <a:gd name="connsiteX0" fmla="*/ 4655 w 10001"/>
              <a:gd name="connsiteY0" fmla="*/ 6400 h 10164"/>
              <a:gd name="connsiteX1" fmla="*/ 6327 w 10001"/>
              <a:gd name="connsiteY1" fmla="*/ 5004 h 10164"/>
              <a:gd name="connsiteX2" fmla="*/ 6882 w 10001"/>
              <a:gd name="connsiteY2" fmla="*/ 6273 h 10164"/>
              <a:gd name="connsiteX3" fmla="*/ 4227 w 10001"/>
              <a:gd name="connsiteY3" fmla="*/ 7590 h 10164"/>
              <a:gd name="connsiteX4" fmla="*/ 3671 w 10001"/>
              <a:gd name="connsiteY4" fmla="*/ 6316 h 10164"/>
              <a:gd name="connsiteX5" fmla="*/ 6930 w 10001"/>
              <a:gd name="connsiteY5" fmla="*/ 3951 h 10164"/>
              <a:gd name="connsiteX6" fmla="*/ 8485 w 10001"/>
              <a:gd name="connsiteY6" fmla="*/ 6412 h 10164"/>
              <a:gd name="connsiteX7" fmla="*/ 2926 w 10001"/>
              <a:gd name="connsiteY7" fmla="*/ 8937 h 10164"/>
              <a:gd name="connsiteX8" fmla="*/ 1742 w 10001"/>
              <a:gd name="connsiteY8" fmla="*/ 6254 h 10164"/>
              <a:gd name="connsiteX9" fmla="*/ 7154 w 10001"/>
              <a:gd name="connsiteY9" fmla="*/ 1667 h 10164"/>
              <a:gd name="connsiteX10" fmla="*/ 10000 w 10001"/>
              <a:gd name="connsiteY10" fmla="*/ 6355 h 10164"/>
              <a:gd name="connsiteX11" fmla="*/ 1754 w 10001"/>
              <a:gd name="connsiteY11" fmla="*/ 10045 h 10164"/>
              <a:gd name="connsiteX12" fmla="*/ 0 w 10001"/>
              <a:gd name="connsiteY12" fmla="*/ 6192 h 10164"/>
              <a:gd name="connsiteX13" fmla="*/ 732 w 10001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7"/>
              <a:gd name="connsiteY0" fmla="*/ 6400 h 10164"/>
              <a:gd name="connsiteX1" fmla="*/ 6327 w 10007"/>
              <a:gd name="connsiteY1" fmla="*/ 5004 h 10164"/>
              <a:gd name="connsiteX2" fmla="*/ 6882 w 10007"/>
              <a:gd name="connsiteY2" fmla="*/ 6273 h 10164"/>
              <a:gd name="connsiteX3" fmla="*/ 4227 w 10007"/>
              <a:gd name="connsiteY3" fmla="*/ 7590 h 10164"/>
              <a:gd name="connsiteX4" fmla="*/ 3671 w 10007"/>
              <a:gd name="connsiteY4" fmla="*/ 6316 h 10164"/>
              <a:gd name="connsiteX5" fmla="*/ 6930 w 10007"/>
              <a:gd name="connsiteY5" fmla="*/ 3951 h 10164"/>
              <a:gd name="connsiteX6" fmla="*/ 8485 w 10007"/>
              <a:gd name="connsiteY6" fmla="*/ 6412 h 10164"/>
              <a:gd name="connsiteX7" fmla="*/ 2926 w 10007"/>
              <a:gd name="connsiteY7" fmla="*/ 8937 h 10164"/>
              <a:gd name="connsiteX8" fmla="*/ 1742 w 10007"/>
              <a:gd name="connsiteY8" fmla="*/ 6254 h 10164"/>
              <a:gd name="connsiteX9" fmla="*/ 7154 w 10007"/>
              <a:gd name="connsiteY9" fmla="*/ 1667 h 10164"/>
              <a:gd name="connsiteX10" fmla="*/ 10000 w 10007"/>
              <a:gd name="connsiteY10" fmla="*/ 6355 h 10164"/>
              <a:gd name="connsiteX11" fmla="*/ 1754 w 10007"/>
              <a:gd name="connsiteY11" fmla="*/ 10045 h 10164"/>
              <a:gd name="connsiteX12" fmla="*/ 0 w 10007"/>
              <a:gd name="connsiteY12" fmla="*/ 6192 h 10164"/>
              <a:gd name="connsiteX13" fmla="*/ 732 w 10007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60 w 10011"/>
              <a:gd name="connsiteY0" fmla="*/ 6400 h 10164"/>
              <a:gd name="connsiteX1" fmla="*/ 6332 w 10011"/>
              <a:gd name="connsiteY1" fmla="*/ 5004 h 10164"/>
              <a:gd name="connsiteX2" fmla="*/ 6887 w 10011"/>
              <a:gd name="connsiteY2" fmla="*/ 6273 h 10164"/>
              <a:gd name="connsiteX3" fmla="*/ 4232 w 10011"/>
              <a:gd name="connsiteY3" fmla="*/ 7590 h 10164"/>
              <a:gd name="connsiteX4" fmla="*/ 3676 w 10011"/>
              <a:gd name="connsiteY4" fmla="*/ 6316 h 10164"/>
              <a:gd name="connsiteX5" fmla="*/ 6935 w 10011"/>
              <a:gd name="connsiteY5" fmla="*/ 3951 h 10164"/>
              <a:gd name="connsiteX6" fmla="*/ 8490 w 10011"/>
              <a:gd name="connsiteY6" fmla="*/ 6412 h 10164"/>
              <a:gd name="connsiteX7" fmla="*/ 2931 w 10011"/>
              <a:gd name="connsiteY7" fmla="*/ 8937 h 10164"/>
              <a:gd name="connsiteX8" fmla="*/ 1747 w 10011"/>
              <a:gd name="connsiteY8" fmla="*/ 6254 h 10164"/>
              <a:gd name="connsiteX9" fmla="*/ 7159 w 10011"/>
              <a:gd name="connsiteY9" fmla="*/ 1667 h 10164"/>
              <a:gd name="connsiteX10" fmla="*/ 10005 w 10011"/>
              <a:gd name="connsiteY10" fmla="*/ 6355 h 10164"/>
              <a:gd name="connsiteX11" fmla="*/ 1759 w 10011"/>
              <a:gd name="connsiteY11" fmla="*/ 10045 h 10164"/>
              <a:gd name="connsiteX12" fmla="*/ 5 w 10011"/>
              <a:gd name="connsiteY12" fmla="*/ 6192 h 10164"/>
              <a:gd name="connsiteX13" fmla="*/ 737 w 10011"/>
              <a:gd name="connsiteY13" fmla="*/ 0 h 10164"/>
              <a:gd name="connsiteX0" fmla="*/ 4660 w 10011"/>
              <a:gd name="connsiteY0" fmla="*/ 6400 h 10237"/>
              <a:gd name="connsiteX1" fmla="*/ 6332 w 10011"/>
              <a:gd name="connsiteY1" fmla="*/ 5004 h 10237"/>
              <a:gd name="connsiteX2" fmla="*/ 68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2931 w 10011"/>
              <a:gd name="connsiteY7" fmla="*/ 8937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332 w 10011"/>
              <a:gd name="connsiteY1" fmla="*/ 5004 h 10237"/>
              <a:gd name="connsiteX2" fmla="*/ 68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332 w 10011"/>
              <a:gd name="connsiteY1" fmla="*/ 5004 h 10237"/>
              <a:gd name="connsiteX2" fmla="*/ 68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332 w 10011"/>
              <a:gd name="connsiteY1" fmla="*/ 5004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141 w 10011"/>
              <a:gd name="connsiteY6" fmla="*/ 3938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141 w 10011"/>
              <a:gd name="connsiteY6" fmla="*/ 3938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141 w 10011"/>
              <a:gd name="connsiteY6" fmla="*/ 3938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141 w 10011"/>
              <a:gd name="connsiteY6" fmla="*/ 3938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464 w 10011"/>
              <a:gd name="connsiteY6" fmla="*/ 3897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407 h 10285"/>
              <a:gd name="connsiteX1" fmla="*/ 6193 w 10011"/>
              <a:gd name="connsiteY1" fmla="*/ 5257 h 10285"/>
              <a:gd name="connsiteX2" fmla="*/ 6587 w 10011"/>
              <a:gd name="connsiteY2" fmla="*/ 6321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6193 w 10011"/>
              <a:gd name="connsiteY1" fmla="*/ 5257 h 10285"/>
              <a:gd name="connsiteX2" fmla="*/ 6587 w 10011"/>
              <a:gd name="connsiteY2" fmla="*/ 6321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11" h="10285">
                <a:moveTo>
                  <a:pt x="4614" y="6407"/>
                </a:moveTo>
                <a:cubicBezTo>
                  <a:pt x="4561" y="5275"/>
                  <a:pt x="5317" y="5032"/>
                  <a:pt x="6193" y="5257"/>
                </a:cubicBezTo>
                <a:cubicBezTo>
                  <a:pt x="6375" y="5400"/>
                  <a:pt x="6613" y="5808"/>
                  <a:pt x="6587" y="6321"/>
                </a:cubicBezTo>
                <a:cubicBezTo>
                  <a:pt x="6539" y="7900"/>
                  <a:pt x="4858" y="7631"/>
                  <a:pt x="4232" y="7638"/>
                </a:cubicBezTo>
                <a:cubicBezTo>
                  <a:pt x="3765" y="7562"/>
                  <a:pt x="3756" y="6691"/>
                  <a:pt x="3676" y="6364"/>
                </a:cubicBezTo>
                <a:cubicBezTo>
                  <a:pt x="3688" y="4683"/>
                  <a:pt x="5350" y="3820"/>
                  <a:pt x="6958" y="4040"/>
                </a:cubicBezTo>
                <a:cubicBezTo>
                  <a:pt x="7875" y="4220"/>
                  <a:pt x="8515" y="5260"/>
                  <a:pt x="8490" y="6460"/>
                </a:cubicBezTo>
                <a:cubicBezTo>
                  <a:pt x="8523" y="8875"/>
                  <a:pt x="4493" y="8970"/>
                  <a:pt x="3185" y="8739"/>
                </a:cubicBezTo>
                <a:cubicBezTo>
                  <a:pt x="2223" y="8508"/>
                  <a:pt x="1739" y="7315"/>
                  <a:pt x="1747" y="6302"/>
                </a:cubicBezTo>
                <a:cubicBezTo>
                  <a:pt x="1779" y="3937"/>
                  <a:pt x="3859" y="1542"/>
                  <a:pt x="7159" y="1715"/>
                </a:cubicBezTo>
                <a:cubicBezTo>
                  <a:pt x="8981" y="1767"/>
                  <a:pt x="10108" y="4101"/>
                  <a:pt x="10005" y="6403"/>
                </a:cubicBezTo>
                <a:cubicBezTo>
                  <a:pt x="9810" y="11495"/>
                  <a:pt x="2799" y="10128"/>
                  <a:pt x="1759" y="10093"/>
                </a:cubicBezTo>
                <a:cubicBezTo>
                  <a:pt x="212" y="10018"/>
                  <a:pt x="-43" y="7443"/>
                  <a:pt x="5" y="6240"/>
                </a:cubicBezTo>
                <a:cubicBezTo>
                  <a:pt x="8" y="3562"/>
                  <a:pt x="1667" y="895"/>
                  <a:pt x="2685" y="0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85" name="Oval 106"/>
          <p:cNvSpPr>
            <a:spLocks noChangeArrowheads="1"/>
          </p:cNvSpPr>
          <p:nvPr/>
        </p:nvSpPr>
        <p:spPr bwMode="auto">
          <a:xfrm>
            <a:off x="8153400" y="50292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5052" y="1205985"/>
            <a:ext cx="11320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 &lt; </a:t>
            </a:r>
            <a:r>
              <a:rPr lang="el-GR" i="1" dirty="0" smtClean="0"/>
              <a:t>ζ</a:t>
            </a:r>
            <a:r>
              <a:rPr lang="en-US" dirty="0" smtClean="0"/>
              <a:t> &lt;&lt; 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9468805" y="3029506"/>
            <a:ext cx="6367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i="1" dirty="0" smtClean="0"/>
              <a:t>ζ</a:t>
            </a:r>
            <a:r>
              <a:rPr lang="en-US" dirty="0" smtClean="0"/>
              <a:t> ~ 1</a:t>
            </a:r>
            <a:endParaRPr lang="en-US" dirty="0"/>
          </a:p>
        </p:txBody>
      </p:sp>
      <p:sp>
        <p:nvSpPr>
          <p:cNvPr id="97" name="Text Box 103"/>
          <p:cNvSpPr txBox="1">
            <a:spLocks noChangeArrowheads="1"/>
          </p:cNvSpPr>
          <p:nvPr/>
        </p:nvSpPr>
        <p:spPr bwMode="auto">
          <a:xfrm>
            <a:off x="7848600" y="457200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smtClean="0">
                <a:solidFill>
                  <a:srgbClr val="FF3300"/>
                </a:solidFill>
              </a:rPr>
              <a:t>p</a:t>
            </a:r>
            <a:endParaRPr lang="en-US" altLang="en-US" dirty="0">
              <a:solidFill>
                <a:srgbClr val="FF3300"/>
              </a:solidFill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5592156" y="5410200"/>
            <a:ext cx="8210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i="1" dirty="0" smtClean="0">
                <a:solidFill>
                  <a:srgbClr val="000000"/>
                </a:solidFill>
              </a:rPr>
              <a:t>R</a:t>
            </a:r>
            <a:r>
              <a:rPr lang="en-US" altLang="en-US" sz="2000" baseline="-25000" dirty="0" smtClean="0">
                <a:solidFill>
                  <a:srgbClr val="000000"/>
                </a:solidFill>
              </a:rPr>
              <a:t>PDLS</a:t>
            </a:r>
            <a:endParaRPr lang="en-US" altLang="en-US" sz="2000" baseline="-25000" dirty="0">
              <a:solidFill>
                <a:srgbClr val="00000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105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106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110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116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417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7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1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112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9855480" y="1629851"/>
            <a:ext cx="2159251" cy="997973"/>
            <a:chOff x="9855480" y="1629851"/>
            <a:chExt cx="2159251" cy="997973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55480" y="1629851"/>
              <a:ext cx="2159251" cy="99797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9817" y="1639205"/>
              <a:ext cx="146844" cy="21828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97429" y="2409672"/>
              <a:ext cx="103443" cy="165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2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093762" y="1525615"/>
            <a:ext cx="10061917" cy="4401205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Brief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History of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Shilnikov’s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Homoclinic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  <a:r>
              <a:rPr lang="en-US" sz="2800" kern="0" noProof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Orbit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Chaos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: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Smale</a:t>
            </a:r>
            <a:r>
              <a:rPr lang="en-US" sz="2800" kern="0" noProof="0" dirty="0">
                <a:solidFill>
                  <a:srgbClr val="00B0F0"/>
                </a:solidFill>
                <a:latin typeface="Calibri"/>
                <a:cs typeface="Arial" pitchFamily="34" charset="0"/>
              </a:rPr>
              <a:t> </a:t>
            </a:r>
            <a:r>
              <a:rPr lang="en-US" sz="2800" kern="0" noProof="0" dirty="0" smtClean="0">
                <a:solidFill>
                  <a:srgbClr val="00B0F0"/>
                </a:solidFill>
                <a:latin typeface="Calibri"/>
                <a:cs typeface="Arial" pitchFamily="34" charset="0"/>
              </a:rPr>
              <a:t>discovered the</a:t>
            </a:r>
            <a:r>
              <a:rPr lang="en-US" sz="2800" kern="0" dirty="0" smtClean="0">
                <a:solidFill>
                  <a:srgbClr val="00B0F0"/>
                </a:solidFill>
                <a:latin typeface="Calibri"/>
                <a:cs typeface="Arial" pitchFamily="34" charset="0"/>
              </a:rPr>
              <a:t> horseshoe map in 1967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Shilnikov</a:t>
            </a:r>
            <a:r>
              <a:rPr lang="en-US" sz="2800" kern="0" noProof="0" dirty="0">
                <a:solidFill>
                  <a:srgbClr val="009900"/>
                </a:solidFill>
                <a:latin typeface="Calibri"/>
                <a:cs typeface="Arial" pitchFamily="34" charset="0"/>
              </a:rPr>
              <a:t> </a:t>
            </a:r>
            <a:r>
              <a:rPr lang="en-US" sz="2800" kern="0" noProof="0" dirty="0" smtClean="0">
                <a:solidFill>
                  <a:srgbClr val="009900"/>
                </a:solidFill>
                <a:latin typeface="Calibri"/>
                <a:cs typeface="Arial" pitchFamily="34" charset="0"/>
              </a:rPr>
              <a:t>proved the horseshoe dynamics for ODE having a  </a:t>
            </a:r>
            <a:r>
              <a:rPr lang="en-US" sz="2800" kern="0" dirty="0" smtClean="0">
                <a:solidFill>
                  <a:srgbClr val="009900"/>
                </a:solidFill>
                <a:latin typeface="Calibri"/>
                <a:cs typeface="Arial" pitchFamily="34" charset="0"/>
              </a:rPr>
              <a:t> saddle-focus </a:t>
            </a:r>
            <a:r>
              <a:rPr lang="en-US" sz="2800" kern="0" dirty="0" err="1" smtClean="0">
                <a:solidFill>
                  <a:srgbClr val="009900"/>
                </a:solidFill>
                <a:latin typeface="Calibri"/>
                <a:cs typeface="Arial" pitchFamily="34" charset="0"/>
              </a:rPr>
              <a:t>homoclinic</a:t>
            </a:r>
            <a:r>
              <a:rPr lang="en-US" sz="2800" kern="0" dirty="0" smtClean="0">
                <a:solidFill>
                  <a:srgbClr val="009900"/>
                </a:solidFill>
                <a:latin typeface="Calibri"/>
                <a:cs typeface="Arial" pitchFamily="34" charset="0"/>
              </a:rPr>
              <a:t> orbit in 1967 immediately after </a:t>
            </a:r>
            <a:r>
              <a:rPr lang="en-US" sz="2800" kern="0" dirty="0" err="1" smtClean="0">
                <a:solidFill>
                  <a:srgbClr val="009900"/>
                </a:solidFill>
                <a:latin typeface="Calibri"/>
                <a:cs typeface="Arial" pitchFamily="34" charset="0"/>
              </a:rPr>
              <a:t>Smale’s</a:t>
            </a:r>
            <a:r>
              <a:rPr lang="en-US" sz="2800" kern="0" dirty="0" smtClean="0">
                <a:solidFill>
                  <a:srgbClr val="009900"/>
                </a:solidFill>
                <a:latin typeface="Calibri"/>
                <a:cs typeface="Arial" pitchFamily="34" charset="0"/>
              </a:rPr>
              <a:t> work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Rössler</a:t>
            </a:r>
            <a:r>
              <a:rPr lang="en-US" sz="2800" kern="0" dirty="0">
                <a:solidFill>
                  <a:srgbClr val="FF9900"/>
                </a:solidFill>
                <a:latin typeface="Calibri"/>
                <a:cs typeface="Arial" pitchFamily="34" charset="0"/>
              </a:rPr>
              <a:t> </a:t>
            </a:r>
            <a:r>
              <a:rPr lang="en-US" sz="2800" kern="0" dirty="0" smtClean="0">
                <a:solidFill>
                  <a:srgbClr val="FF9900"/>
                </a:solidFill>
                <a:latin typeface="Calibri"/>
                <a:cs typeface="Arial" pitchFamily="34" charset="0"/>
              </a:rPr>
              <a:t>outlined a singular perturbation construction for </a:t>
            </a:r>
            <a:r>
              <a:rPr lang="en-US" sz="2800" kern="0" dirty="0" err="1" smtClean="0">
                <a:solidFill>
                  <a:srgbClr val="FF9900"/>
                </a:solidFill>
                <a:latin typeface="Calibri"/>
                <a:cs typeface="Arial" pitchFamily="34" charset="0"/>
              </a:rPr>
              <a:t>Shilnikov’s</a:t>
            </a:r>
            <a:r>
              <a:rPr lang="en-US" sz="2800" kern="0" dirty="0" smtClean="0">
                <a:solidFill>
                  <a:srgbClr val="FF9900"/>
                </a:solidFill>
                <a:latin typeface="Calibri"/>
                <a:cs typeface="Arial" pitchFamily="34" charset="0"/>
              </a:rPr>
              <a:t> saddle-focus </a:t>
            </a:r>
            <a:r>
              <a:rPr lang="en-US" sz="2800" kern="0" dirty="0" err="1" smtClean="0">
                <a:solidFill>
                  <a:srgbClr val="FF9900"/>
                </a:solidFill>
                <a:latin typeface="Calibri"/>
                <a:cs typeface="Arial" pitchFamily="34" charset="0"/>
              </a:rPr>
              <a:t>homoclinic</a:t>
            </a:r>
            <a:r>
              <a:rPr lang="en-US" sz="2800" kern="0" dirty="0" smtClean="0">
                <a:solidFill>
                  <a:srgbClr val="FF9900"/>
                </a:solidFill>
                <a:latin typeface="Calibri"/>
                <a:cs typeface="Arial" pitchFamily="34" charset="0"/>
              </a:rPr>
              <a:t> orbit in 1976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Deng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obtained a more complete result in 1993, and proved the existence of a singular SSFH orbit for a food-chain model in 2002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866899" y="540425"/>
            <a:ext cx="5974775" cy="37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Singular Saddle-Focus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Homoclinic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Orbit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866898" y="1143000"/>
            <a:ext cx="8458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971800" y="4724400"/>
            <a:ext cx="2209800" cy="1828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2971800" y="1828800"/>
            <a:ext cx="0" cy="2895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7924800" y="2667000"/>
            <a:ext cx="3810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86201" y="59436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438401" y="20574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924800" y="2133600"/>
            <a:ext cx="34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438400" y="4572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971800" y="2362200"/>
            <a:ext cx="0" cy="1143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4953000" y="1524000"/>
            <a:ext cx="12192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6172200" y="15240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 flipV="1">
            <a:off x="5791200" y="24384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 flipV="1">
            <a:off x="4953000" y="5029200"/>
            <a:ext cx="3352800" cy="13716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7" name="Freeform 18"/>
          <p:cNvSpPr>
            <a:spLocks/>
          </p:cNvSpPr>
          <p:nvPr/>
        </p:nvSpPr>
        <p:spPr bwMode="auto">
          <a:xfrm>
            <a:off x="6248399" y="1905000"/>
            <a:ext cx="2057399" cy="3124200"/>
          </a:xfrm>
          <a:custGeom>
            <a:avLst/>
            <a:gdLst>
              <a:gd name="T0" fmla="*/ 0 w 1248"/>
              <a:gd name="T1" fmla="*/ 571500 h 2088"/>
              <a:gd name="T2" fmla="*/ 381000 w 1248"/>
              <a:gd name="T3" fmla="*/ 190500 h 2088"/>
              <a:gd name="T4" fmla="*/ 762000 w 1248"/>
              <a:gd name="T5" fmla="*/ 38100 h 2088"/>
              <a:gd name="T6" fmla="*/ 914400 w 1248"/>
              <a:gd name="T7" fmla="*/ 38100 h 2088"/>
              <a:gd name="T8" fmla="*/ 1219200 w 1248"/>
              <a:gd name="T9" fmla="*/ 266700 h 2088"/>
              <a:gd name="T10" fmla="*/ 1524000 w 1248"/>
              <a:gd name="T11" fmla="*/ 876300 h 2088"/>
              <a:gd name="T12" fmla="*/ 1752600 w 1248"/>
              <a:gd name="T13" fmla="*/ 1866900 h 2088"/>
              <a:gd name="T14" fmla="*/ 1981200 w 1248"/>
              <a:gd name="T15" fmla="*/ 33147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8" name="Freeform 19"/>
          <p:cNvSpPr>
            <a:spLocks/>
          </p:cNvSpPr>
          <p:nvPr/>
        </p:nvSpPr>
        <p:spPr bwMode="auto">
          <a:xfrm>
            <a:off x="2971800" y="2971800"/>
            <a:ext cx="838200" cy="533400"/>
          </a:xfrm>
          <a:custGeom>
            <a:avLst/>
            <a:gdLst>
              <a:gd name="T0" fmla="*/ 0 w 528"/>
              <a:gd name="T1" fmla="*/ 533400 h 336"/>
              <a:gd name="T2" fmla="*/ 381000 w 528"/>
              <a:gd name="T3" fmla="*/ 152400 h 336"/>
              <a:gd name="T4" fmla="*/ 8382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9" name="Freeform 20"/>
          <p:cNvSpPr>
            <a:spLocks/>
          </p:cNvSpPr>
          <p:nvPr/>
        </p:nvSpPr>
        <p:spPr bwMode="auto">
          <a:xfrm>
            <a:off x="6248400" y="1981200"/>
            <a:ext cx="762000" cy="457200"/>
          </a:xfrm>
          <a:custGeom>
            <a:avLst/>
            <a:gdLst>
              <a:gd name="T0" fmla="*/ 0 w 528"/>
              <a:gd name="T1" fmla="*/ 457200 h 336"/>
              <a:gd name="T2" fmla="*/ 346364 w 528"/>
              <a:gd name="T3" fmla="*/ 130629 h 336"/>
              <a:gd name="T4" fmla="*/ 7620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6">
                <a:moveTo>
                  <a:pt x="0" y="336"/>
                </a:moveTo>
                <a:cubicBezTo>
                  <a:pt x="76" y="244"/>
                  <a:pt x="152" y="152"/>
                  <a:pt x="240" y="96"/>
                </a:cubicBezTo>
                <a:cubicBezTo>
                  <a:pt x="328" y="40"/>
                  <a:pt x="428" y="20"/>
                  <a:pt x="528" y="0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0" name="Freeform 21"/>
          <p:cNvSpPr>
            <a:spLocks/>
          </p:cNvSpPr>
          <p:nvPr/>
        </p:nvSpPr>
        <p:spPr bwMode="auto">
          <a:xfrm>
            <a:off x="6400800" y="1939281"/>
            <a:ext cx="662963" cy="346719"/>
          </a:xfrm>
          <a:custGeom>
            <a:avLst/>
            <a:gdLst>
              <a:gd name="T0" fmla="*/ 0 w 528"/>
              <a:gd name="T1" fmla="*/ 381000 h 336"/>
              <a:gd name="T2" fmla="*/ 311727 w 528"/>
              <a:gd name="T3" fmla="*/ 108857 h 336"/>
              <a:gd name="T4" fmla="*/ 685800 w 528"/>
              <a:gd name="T5" fmla="*/ 0 h 336"/>
              <a:gd name="T6" fmla="*/ 0 60000 65536"/>
              <a:gd name="T7" fmla="*/ 0 60000 65536"/>
              <a:gd name="T8" fmla="*/ 0 60000 65536"/>
              <a:gd name="T9" fmla="*/ 0 w 528"/>
              <a:gd name="T10" fmla="*/ 0 h 336"/>
              <a:gd name="T11" fmla="*/ 528 w 528"/>
              <a:gd name="T12" fmla="*/ 336 h 336"/>
              <a:gd name="connsiteX0" fmla="*/ 0 w 10000"/>
              <a:gd name="connsiteY0" fmla="*/ 10000 h 10000"/>
              <a:gd name="connsiteX1" fmla="*/ 4545 w 10000"/>
              <a:gd name="connsiteY1" fmla="*/ 3457 h 10000"/>
              <a:gd name="connsiteX2" fmla="*/ 10000 w 10000"/>
              <a:gd name="connsiteY2" fmla="*/ 0 h 10000"/>
              <a:gd name="connsiteX0" fmla="*/ 0 w 7000"/>
              <a:gd name="connsiteY0" fmla="*/ 6850 h 6850"/>
              <a:gd name="connsiteX1" fmla="*/ 4545 w 7000"/>
              <a:gd name="connsiteY1" fmla="*/ 307 h 6850"/>
              <a:gd name="connsiteX2" fmla="*/ 7000 w 7000"/>
              <a:gd name="connsiteY2" fmla="*/ 3750 h 6850"/>
              <a:gd name="connsiteX0" fmla="*/ 0 w 13810"/>
              <a:gd name="connsiteY0" fmla="*/ 13285 h 13285"/>
              <a:gd name="connsiteX1" fmla="*/ 6493 w 13810"/>
              <a:gd name="connsiteY1" fmla="*/ 3733 h 13285"/>
              <a:gd name="connsiteX2" fmla="*/ 13810 w 13810"/>
              <a:gd name="connsiteY2" fmla="*/ 0 h 13285"/>
              <a:gd name="connsiteX0" fmla="*/ 0 w 13810"/>
              <a:gd name="connsiteY0" fmla="*/ 13285 h 13285"/>
              <a:gd name="connsiteX1" fmla="*/ 6493 w 13810"/>
              <a:gd name="connsiteY1" fmla="*/ 3733 h 13285"/>
              <a:gd name="connsiteX2" fmla="*/ 13810 w 13810"/>
              <a:gd name="connsiteY2" fmla="*/ 0 h 13285"/>
              <a:gd name="connsiteX0" fmla="*/ 0 w 13810"/>
              <a:gd name="connsiteY0" fmla="*/ 13285 h 13285"/>
              <a:gd name="connsiteX1" fmla="*/ 6493 w 13810"/>
              <a:gd name="connsiteY1" fmla="*/ 4609 h 13285"/>
              <a:gd name="connsiteX2" fmla="*/ 13810 w 13810"/>
              <a:gd name="connsiteY2" fmla="*/ 0 h 1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0" h="13285">
                <a:moveTo>
                  <a:pt x="0" y="13285"/>
                </a:moveTo>
                <a:cubicBezTo>
                  <a:pt x="2056" y="9288"/>
                  <a:pt x="4113" y="7043"/>
                  <a:pt x="6493" y="4609"/>
                </a:cubicBezTo>
                <a:cubicBezTo>
                  <a:pt x="8874" y="2176"/>
                  <a:pt x="9675" y="2183"/>
                  <a:pt x="13810" y="0"/>
                </a:cubicBezTo>
              </a:path>
            </a:pathLst>
          </a:cu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1" name="Text Box 23"/>
          <p:cNvSpPr txBox="1">
            <a:spLocks noChangeArrowheads="1"/>
          </p:cNvSpPr>
          <p:nvPr/>
        </p:nvSpPr>
        <p:spPr bwMode="auto">
          <a:xfrm>
            <a:off x="7504904" y="5317110"/>
            <a:ext cx="167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>
                <a:solidFill>
                  <a:srgbClr val="B2B2B2"/>
                </a:solidFill>
              </a:rPr>
              <a:t>dx/</a:t>
            </a:r>
            <a:r>
              <a:rPr lang="en-US" altLang="en-US" i="1" dirty="0" err="1">
                <a:solidFill>
                  <a:srgbClr val="B2B2B2"/>
                </a:solidFill>
              </a:rPr>
              <a:t>dt</a:t>
            </a:r>
            <a:r>
              <a:rPr lang="en-US" altLang="en-US" i="1" dirty="0">
                <a:solidFill>
                  <a:srgbClr val="B2B2B2"/>
                </a:solidFill>
              </a:rPr>
              <a:t> = </a:t>
            </a:r>
            <a:r>
              <a:rPr lang="en-US" altLang="en-US" dirty="0">
                <a:solidFill>
                  <a:srgbClr val="B2B2B2"/>
                </a:solidFill>
              </a:rPr>
              <a:t>0</a:t>
            </a:r>
          </a:p>
        </p:txBody>
      </p:sp>
      <p:sp>
        <p:nvSpPr>
          <p:cNvPr id="46102" name="Line 24"/>
          <p:cNvSpPr>
            <a:spLocks noChangeShapeType="1"/>
          </p:cNvSpPr>
          <p:nvPr/>
        </p:nvSpPr>
        <p:spPr bwMode="auto">
          <a:xfrm flipV="1">
            <a:off x="6858000" y="2895600"/>
            <a:ext cx="8382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3" name="Line 26"/>
          <p:cNvSpPr>
            <a:spLocks noChangeShapeType="1"/>
          </p:cNvSpPr>
          <p:nvPr/>
        </p:nvSpPr>
        <p:spPr bwMode="auto">
          <a:xfrm>
            <a:off x="4148491" y="3736081"/>
            <a:ext cx="1464203" cy="97117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4" name="Line 27"/>
          <p:cNvSpPr>
            <a:spLocks noChangeShapeType="1"/>
          </p:cNvSpPr>
          <p:nvPr/>
        </p:nvSpPr>
        <p:spPr bwMode="auto">
          <a:xfrm>
            <a:off x="3352800" y="2133600"/>
            <a:ext cx="0" cy="2895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>
            <a:off x="3352800" y="1879600"/>
            <a:ext cx="3657600" cy="787400"/>
          </a:xfrm>
          <a:custGeom>
            <a:avLst/>
            <a:gdLst>
              <a:gd name="T0" fmla="*/ 0 w 2304"/>
              <a:gd name="T1" fmla="*/ 254000 h 496"/>
              <a:gd name="T2" fmla="*/ 533400 w 2304"/>
              <a:gd name="T3" fmla="*/ 101600 h 496"/>
              <a:gd name="T4" fmla="*/ 1371600 w 2304"/>
              <a:gd name="T5" fmla="*/ 25400 h 496"/>
              <a:gd name="T6" fmla="*/ 2438400 w 2304"/>
              <a:gd name="T7" fmla="*/ 254000 h 496"/>
              <a:gd name="T8" fmla="*/ 3657600 w 2304"/>
              <a:gd name="T9" fmla="*/ 787400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496"/>
              <a:gd name="T17" fmla="*/ 2304 w 2304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496">
                <a:moveTo>
                  <a:pt x="0" y="160"/>
                </a:moveTo>
                <a:cubicBezTo>
                  <a:pt x="96" y="124"/>
                  <a:pt x="192" y="88"/>
                  <a:pt x="336" y="64"/>
                </a:cubicBezTo>
                <a:cubicBezTo>
                  <a:pt x="480" y="40"/>
                  <a:pt x="664" y="0"/>
                  <a:pt x="864" y="16"/>
                </a:cubicBezTo>
                <a:cubicBezTo>
                  <a:pt x="1064" y="32"/>
                  <a:pt x="1296" y="80"/>
                  <a:pt x="1536" y="160"/>
                </a:cubicBezTo>
                <a:cubicBezTo>
                  <a:pt x="1776" y="240"/>
                  <a:pt x="2040" y="368"/>
                  <a:pt x="2304" y="49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6" name="Freeform 30"/>
          <p:cNvSpPr>
            <a:spLocks/>
          </p:cNvSpPr>
          <p:nvPr/>
        </p:nvSpPr>
        <p:spPr bwMode="auto">
          <a:xfrm>
            <a:off x="3352800" y="4953000"/>
            <a:ext cx="1447800" cy="609600"/>
          </a:xfrm>
          <a:custGeom>
            <a:avLst/>
            <a:gdLst>
              <a:gd name="T0" fmla="*/ 0 w 912"/>
              <a:gd name="T1" fmla="*/ 76200 h 384"/>
              <a:gd name="T2" fmla="*/ 304800 w 912"/>
              <a:gd name="T3" fmla="*/ 0 h 384"/>
              <a:gd name="T4" fmla="*/ 685800 w 912"/>
              <a:gd name="T5" fmla="*/ 76200 h 384"/>
              <a:gd name="T6" fmla="*/ 1143000 w 912"/>
              <a:gd name="T7" fmla="*/ 381000 h 384"/>
              <a:gd name="T8" fmla="*/ 1447800 w 912"/>
              <a:gd name="T9" fmla="*/ 60960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384"/>
              <a:gd name="T17" fmla="*/ 912 w 91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384">
                <a:moveTo>
                  <a:pt x="0" y="48"/>
                </a:moveTo>
                <a:cubicBezTo>
                  <a:pt x="60" y="24"/>
                  <a:pt x="120" y="0"/>
                  <a:pt x="192" y="0"/>
                </a:cubicBezTo>
                <a:cubicBezTo>
                  <a:pt x="264" y="0"/>
                  <a:pt x="344" y="8"/>
                  <a:pt x="432" y="48"/>
                </a:cubicBezTo>
                <a:cubicBezTo>
                  <a:pt x="520" y="88"/>
                  <a:pt x="640" y="184"/>
                  <a:pt x="720" y="240"/>
                </a:cubicBezTo>
                <a:cubicBezTo>
                  <a:pt x="800" y="296"/>
                  <a:pt x="856" y="340"/>
                  <a:pt x="912" y="3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7" name="Freeform 31"/>
          <p:cNvSpPr>
            <a:spLocks/>
          </p:cNvSpPr>
          <p:nvPr/>
        </p:nvSpPr>
        <p:spPr bwMode="auto">
          <a:xfrm>
            <a:off x="4953000" y="5715000"/>
            <a:ext cx="381000" cy="381000"/>
          </a:xfrm>
          <a:custGeom>
            <a:avLst/>
            <a:gdLst>
              <a:gd name="T0" fmla="*/ 0 w 240"/>
              <a:gd name="T1" fmla="*/ 0 h 240"/>
              <a:gd name="T2" fmla="*/ 381000 w 240"/>
              <a:gd name="T3" fmla="*/ 381000 h 240"/>
              <a:gd name="T4" fmla="*/ 0 60000 65536"/>
              <a:gd name="T5" fmla="*/ 0 60000 65536"/>
              <a:gd name="T6" fmla="*/ 0 w 240"/>
              <a:gd name="T7" fmla="*/ 0 h 240"/>
              <a:gd name="T8" fmla="*/ 240 w 2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40">
                <a:moveTo>
                  <a:pt x="0" y="0"/>
                </a:moveTo>
                <a:cubicBezTo>
                  <a:pt x="0" y="0"/>
                  <a:pt x="120" y="120"/>
                  <a:pt x="240" y="240"/>
                </a:cubicBezTo>
              </a:path>
            </a:pathLst>
          </a:cu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8" name="Line 32"/>
          <p:cNvSpPr>
            <a:spLocks noChangeShapeType="1"/>
          </p:cNvSpPr>
          <p:nvPr/>
        </p:nvSpPr>
        <p:spPr bwMode="auto">
          <a:xfrm flipH="1">
            <a:off x="2971800" y="2286000"/>
            <a:ext cx="304800" cy="762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09" name="Line 33"/>
          <p:cNvSpPr>
            <a:spLocks noChangeShapeType="1"/>
          </p:cNvSpPr>
          <p:nvPr/>
        </p:nvSpPr>
        <p:spPr bwMode="auto">
          <a:xfrm flipH="1">
            <a:off x="3505200" y="1981200"/>
            <a:ext cx="914400" cy="2286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0" name="Freeform 34"/>
          <p:cNvSpPr>
            <a:spLocks/>
          </p:cNvSpPr>
          <p:nvPr/>
        </p:nvSpPr>
        <p:spPr bwMode="auto">
          <a:xfrm>
            <a:off x="5029200" y="2514600"/>
            <a:ext cx="990600" cy="3505200"/>
          </a:xfrm>
          <a:custGeom>
            <a:avLst/>
            <a:gdLst>
              <a:gd name="T0" fmla="*/ 0 w 624"/>
              <a:gd name="T1" fmla="*/ 37690 h 2232"/>
              <a:gd name="T2" fmla="*/ 457200 w 624"/>
              <a:gd name="T3" fmla="*/ 37690 h 2232"/>
              <a:gd name="T4" fmla="*/ 914400 w 624"/>
              <a:gd name="T5" fmla="*/ 263832 h 2232"/>
              <a:gd name="T6" fmla="*/ 914400 w 624"/>
              <a:gd name="T7" fmla="*/ 1093019 h 2232"/>
              <a:gd name="T8" fmla="*/ 762000 w 624"/>
              <a:gd name="T9" fmla="*/ 2072968 h 2232"/>
              <a:gd name="T10" fmla="*/ 381000 w 624"/>
              <a:gd name="T11" fmla="*/ 3505200 h 2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2232"/>
              <a:gd name="T20" fmla="*/ 624 w 624"/>
              <a:gd name="T21" fmla="*/ 2232 h 2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2232">
                <a:moveTo>
                  <a:pt x="0" y="24"/>
                </a:moveTo>
                <a:cubicBezTo>
                  <a:pt x="96" y="12"/>
                  <a:pt x="192" y="0"/>
                  <a:pt x="288" y="24"/>
                </a:cubicBezTo>
                <a:cubicBezTo>
                  <a:pt x="384" y="48"/>
                  <a:pt x="528" y="56"/>
                  <a:pt x="576" y="168"/>
                </a:cubicBezTo>
                <a:cubicBezTo>
                  <a:pt x="624" y="280"/>
                  <a:pt x="592" y="504"/>
                  <a:pt x="576" y="696"/>
                </a:cubicBezTo>
                <a:cubicBezTo>
                  <a:pt x="560" y="888"/>
                  <a:pt x="536" y="1064"/>
                  <a:pt x="480" y="1320"/>
                </a:cubicBezTo>
                <a:cubicBezTo>
                  <a:pt x="424" y="1576"/>
                  <a:pt x="280" y="2080"/>
                  <a:pt x="240" y="2232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1" name="Freeform 35"/>
          <p:cNvSpPr>
            <a:spLocks/>
          </p:cNvSpPr>
          <p:nvPr/>
        </p:nvSpPr>
        <p:spPr bwMode="auto">
          <a:xfrm>
            <a:off x="3352800" y="2560638"/>
            <a:ext cx="1676398" cy="639762"/>
          </a:xfrm>
          <a:custGeom>
            <a:avLst/>
            <a:gdLst>
              <a:gd name="T0" fmla="*/ 0 w 1056"/>
              <a:gd name="T1" fmla="*/ 609600 h 432"/>
              <a:gd name="T2" fmla="*/ 477982 w 1056"/>
              <a:gd name="T3" fmla="*/ 406400 h 432"/>
              <a:gd name="T4" fmla="*/ 1752600 w 1056"/>
              <a:gd name="T5" fmla="*/ 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432"/>
                </a:moveTo>
                <a:cubicBezTo>
                  <a:pt x="56" y="396"/>
                  <a:pt x="112" y="360"/>
                  <a:pt x="288" y="288"/>
                </a:cubicBezTo>
                <a:cubicBezTo>
                  <a:pt x="464" y="216"/>
                  <a:pt x="760" y="108"/>
                  <a:pt x="1056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2" name="Line 36"/>
          <p:cNvSpPr>
            <a:spLocks noChangeShapeType="1"/>
          </p:cNvSpPr>
          <p:nvPr/>
        </p:nvSpPr>
        <p:spPr bwMode="auto">
          <a:xfrm flipV="1">
            <a:off x="4191000" y="2667000"/>
            <a:ext cx="13716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3" name="Line 37"/>
          <p:cNvSpPr>
            <a:spLocks noChangeShapeType="1"/>
          </p:cNvSpPr>
          <p:nvPr/>
        </p:nvSpPr>
        <p:spPr bwMode="auto">
          <a:xfrm flipV="1">
            <a:off x="4648200" y="3581400"/>
            <a:ext cx="12192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4" name="Line 38"/>
          <p:cNvSpPr>
            <a:spLocks noChangeShapeType="1"/>
          </p:cNvSpPr>
          <p:nvPr/>
        </p:nvSpPr>
        <p:spPr bwMode="auto">
          <a:xfrm flipV="1">
            <a:off x="6096000" y="3352800"/>
            <a:ext cx="4572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7" name="Line 41"/>
          <p:cNvSpPr>
            <a:spLocks noChangeShapeType="1"/>
          </p:cNvSpPr>
          <p:nvPr/>
        </p:nvSpPr>
        <p:spPr bwMode="auto">
          <a:xfrm flipV="1">
            <a:off x="3505200" y="4114800"/>
            <a:ext cx="990600" cy="381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18" name="Line 42"/>
          <p:cNvSpPr>
            <a:spLocks noChangeShapeType="1"/>
          </p:cNvSpPr>
          <p:nvPr/>
        </p:nvSpPr>
        <p:spPr bwMode="auto">
          <a:xfrm flipV="1">
            <a:off x="2971800" y="4572000"/>
            <a:ext cx="30480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1" name="Line 45"/>
          <p:cNvSpPr>
            <a:spLocks noChangeShapeType="1"/>
          </p:cNvSpPr>
          <p:nvPr/>
        </p:nvSpPr>
        <p:spPr bwMode="auto">
          <a:xfrm flipV="1">
            <a:off x="6172198" y="3941977"/>
            <a:ext cx="1914963" cy="695905"/>
          </a:xfrm>
          <a:prstGeom prst="line">
            <a:avLst/>
          </a:prstGeom>
          <a:noFill/>
          <a:ln w="38100">
            <a:solidFill>
              <a:srgbClr val="FFCC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2" name="Line 46"/>
          <p:cNvSpPr>
            <a:spLocks noChangeShapeType="1"/>
          </p:cNvSpPr>
          <p:nvPr/>
        </p:nvSpPr>
        <p:spPr bwMode="auto">
          <a:xfrm flipV="1">
            <a:off x="5715000" y="4876800"/>
            <a:ext cx="304800" cy="1524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3" name="Line 47"/>
          <p:cNvSpPr>
            <a:spLocks noChangeShapeType="1"/>
          </p:cNvSpPr>
          <p:nvPr/>
        </p:nvSpPr>
        <p:spPr bwMode="auto">
          <a:xfrm flipV="1">
            <a:off x="4751153" y="4762499"/>
            <a:ext cx="1031932" cy="516259"/>
          </a:xfrm>
          <a:prstGeom prst="line">
            <a:avLst/>
          </a:prstGeom>
          <a:noFill/>
          <a:ln w="38100">
            <a:solidFill>
              <a:srgbClr val="FFCC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4" name="Text Box 48"/>
          <p:cNvSpPr txBox="1">
            <a:spLocks noChangeArrowheads="1"/>
          </p:cNvSpPr>
          <p:nvPr/>
        </p:nvSpPr>
        <p:spPr bwMode="auto">
          <a:xfrm>
            <a:off x="3232944" y="1264324"/>
            <a:ext cx="1687513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err="1">
                <a:solidFill>
                  <a:srgbClr val="CCCCFF"/>
                </a:solidFill>
              </a:rPr>
              <a:t>dy</a:t>
            </a:r>
            <a:r>
              <a:rPr lang="en-US" altLang="en-US" i="1" dirty="0">
                <a:solidFill>
                  <a:srgbClr val="CCCCFF"/>
                </a:solidFill>
              </a:rPr>
              <a:t>/</a:t>
            </a:r>
            <a:r>
              <a:rPr lang="en-US" altLang="en-US" i="1" dirty="0" err="1">
                <a:solidFill>
                  <a:srgbClr val="CCCCFF"/>
                </a:solidFill>
              </a:rPr>
              <a:t>dt</a:t>
            </a:r>
            <a:r>
              <a:rPr lang="en-US" altLang="en-US" i="1" dirty="0">
                <a:solidFill>
                  <a:srgbClr val="CCCCFF"/>
                </a:solidFill>
              </a:rPr>
              <a:t> = </a:t>
            </a:r>
            <a:r>
              <a:rPr lang="en-US" altLang="en-US" dirty="0">
                <a:solidFill>
                  <a:srgbClr val="CCCCFF"/>
                </a:solidFill>
              </a:rPr>
              <a:t>0</a:t>
            </a:r>
          </a:p>
        </p:txBody>
      </p:sp>
      <p:sp>
        <p:nvSpPr>
          <p:cNvPr id="46127" name="Line 52"/>
          <p:cNvSpPr>
            <a:spLocks noChangeShapeType="1"/>
          </p:cNvSpPr>
          <p:nvPr/>
        </p:nvSpPr>
        <p:spPr bwMode="auto">
          <a:xfrm>
            <a:off x="6972300" y="3357489"/>
            <a:ext cx="990600" cy="533400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8" name="Line 53"/>
          <p:cNvSpPr>
            <a:spLocks noChangeShapeType="1"/>
          </p:cNvSpPr>
          <p:nvPr/>
        </p:nvSpPr>
        <p:spPr bwMode="auto">
          <a:xfrm>
            <a:off x="6311829" y="3009900"/>
            <a:ext cx="457200" cy="228600"/>
          </a:xfrm>
          <a:prstGeom prst="line">
            <a:avLst/>
          </a:prstGeom>
          <a:noFill/>
          <a:ln w="3810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29" name="Line 54"/>
          <p:cNvSpPr>
            <a:spLocks noChangeShapeType="1"/>
          </p:cNvSpPr>
          <p:nvPr/>
        </p:nvSpPr>
        <p:spPr bwMode="auto">
          <a:xfrm flipV="1">
            <a:off x="2981764" y="3987799"/>
            <a:ext cx="294834" cy="100213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0" name="Line 55"/>
          <p:cNvSpPr>
            <a:spLocks noChangeShapeType="1"/>
          </p:cNvSpPr>
          <p:nvPr/>
        </p:nvSpPr>
        <p:spPr bwMode="auto">
          <a:xfrm flipV="1">
            <a:off x="3398517" y="3668026"/>
            <a:ext cx="863348" cy="282405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1" name="Line 56"/>
          <p:cNvSpPr>
            <a:spLocks noChangeShapeType="1"/>
          </p:cNvSpPr>
          <p:nvPr/>
        </p:nvSpPr>
        <p:spPr bwMode="auto">
          <a:xfrm flipV="1">
            <a:off x="5073684" y="3162300"/>
            <a:ext cx="762000" cy="228600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2" name="Line 57"/>
          <p:cNvSpPr>
            <a:spLocks noChangeShapeType="1"/>
          </p:cNvSpPr>
          <p:nvPr/>
        </p:nvSpPr>
        <p:spPr bwMode="auto">
          <a:xfrm flipV="1">
            <a:off x="6126482" y="3023968"/>
            <a:ext cx="228600" cy="76200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3" name="Line 58"/>
          <p:cNvSpPr>
            <a:spLocks noChangeShapeType="1"/>
          </p:cNvSpPr>
          <p:nvPr/>
        </p:nvSpPr>
        <p:spPr bwMode="auto">
          <a:xfrm flipV="1">
            <a:off x="4521126" y="3449466"/>
            <a:ext cx="457417" cy="143247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6" name="Line 62"/>
          <p:cNvSpPr>
            <a:spLocks noChangeShapeType="1"/>
          </p:cNvSpPr>
          <p:nvPr/>
        </p:nvSpPr>
        <p:spPr bwMode="auto">
          <a:xfrm>
            <a:off x="5988890" y="4813587"/>
            <a:ext cx="81566" cy="164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39" name="Line 66"/>
          <p:cNvSpPr>
            <a:spLocks noChangeShapeType="1"/>
          </p:cNvSpPr>
          <p:nvPr/>
        </p:nvSpPr>
        <p:spPr bwMode="auto">
          <a:xfrm flipV="1">
            <a:off x="5810402" y="4673600"/>
            <a:ext cx="285596" cy="88900"/>
          </a:xfrm>
          <a:prstGeom prst="line">
            <a:avLst/>
          </a:prstGeom>
          <a:noFill/>
          <a:ln w="57150" cap="rnd">
            <a:solidFill>
              <a:srgbClr val="FF99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43" name="Text Box 71"/>
          <p:cNvSpPr txBox="1">
            <a:spLocks noChangeArrowheads="1"/>
          </p:cNvSpPr>
          <p:nvPr/>
        </p:nvSpPr>
        <p:spPr bwMode="auto">
          <a:xfrm>
            <a:off x="8534397" y="4084637"/>
            <a:ext cx="1676400" cy="58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err="1">
                <a:solidFill>
                  <a:srgbClr val="FF9900"/>
                </a:solidFill>
              </a:rPr>
              <a:t>dz</a:t>
            </a:r>
            <a:r>
              <a:rPr lang="en-US" altLang="en-US" i="1" dirty="0">
                <a:solidFill>
                  <a:srgbClr val="FF9900"/>
                </a:solidFill>
              </a:rPr>
              <a:t>/</a:t>
            </a:r>
            <a:r>
              <a:rPr lang="en-US" altLang="en-US" i="1" dirty="0" err="1">
                <a:solidFill>
                  <a:srgbClr val="FF9900"/>
                </a:solidFill>
              </a:rPr>
              <a:t>dt</a:t>
            </a:r>
            <a:r>
              <a:rPr lang="en-US" altLang="en-US" i="1" dirty="0">
                <a:solidFill>
                  <a:srgbClr val="FF9900"/>
                </a:solidFill>
              </a:rPr>
              <a:t> = </a:t>
            </a:r>
            <a:r>
              <a:rPr lang="en-US" altLang="en-US" dirty="0">
                <a:solidFill>
                  <a:srgbClr val="FF9900"/>
                </a:solidFill>
              </a:rPr>
              <a:t>0</a:t>
            </a:r>
          </a:p>
        </p:txBody>
      </p:sp>
      <p:sp>
        <p:nvSpPr>
          <p:cNvPr id="46145" name="Line 73"/>
          <p:cNvSpPr>
            <a:spLocks noChangeShapeType="1"/>
          </p:cNvSpPr>
          <p:nvPr/>
        </p:nvSpPr>
        <p:spPr bwMode="auto">
          <a:xfrm flipV="1">
            <a:off x="3352799" y="5317108"/>
            <a:ext cx="1314107" cy="139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48" name="Line 77"/>
          <p:cNvSpPr>
            <a:spLocks noChangeShapeType="1"/>
          </p:cNvSpPr>
          <p:nvPr/>
        </p:nvSpPr>
        <p:spPr bwMode="auto">
          <a:xfrm flipV="1">
            <a:off x="3809998" y="2560638"/>
            <a:ext cx="1181104" cy="3730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49" name="Line 78"/>
          <p:cNvSpPr>
            <a:spLocks noChangeShapeType="1"/>
          </p:cNvSpPr>
          <p:nvPr/>
        </p:nvSpPr>
        <p:spPr bwMode="auto">
          <a:xfrm flipV="1">
            <a:off x="5105400" y="2286000"/>
            <a:ext cx="838200" cy="2286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0" name="Line 79"/>
          <p:cNvSpPr>
            <a:spLocks noChangeShapeType="1"/>
          </p:cNvSpPr>
          <p:nvPr/>
        </p:nvSpPr>
        <p:spPr bwMode="auto">
          <a:xfrm flipV="1">
            <a:off x="6172200" y="1981200"/>
            <a:ext cx="685800" cy="228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1" name="Line 80"/>
          <p:cNvSpPr>
            <a:spLocks noChangeShapeType="1"/>
          </p:cNvSpPr>
          <p:nvPr/>
        </p:nvSpPr>
        <p:spPr bwMode="auto">
          <a:xfrm flipH="1" flipV="1">
            <a:off x="3855036" y="2370172"/>
            <a:ext cx="869363" cy="252696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2" name="Freeform 81"/>
          <p:cNvSpPr>
            <a:spLocks/>
          </p:cNvSpPr>
          <p:nvPr/>
        </p:nvSpPr>
        <p:spPr bwMode="auto">
          <a:xfrm>
            <a:off x="5734200" y="4656711"/>
            <a:ext cx="57000" cy="143888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30480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48" y="0"/>
                </a:moveTo>
                <a:cubicBezTo>
                  <a:pt x="28" y="80"/>
                  <a:pt x="8" y="160"/>
                  <a:pt x="0" y="192"/>
                </a:cubicBezTo>
              </a:path>
            </a:pathLst>
          </a:cu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53" name="Oval 82"/>
          <p:cNvSpPr>
            <a:spLocks noChangeArrowheads="1"/>
          </p:cNvSpPr>
          <p:nvPr/>
        </p:nvSpPr>
        <p:spPr bwMode="auto">
          <a:xfrm>
            <a:off x="5644796" y="4648198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6157" name="Line 84"/>
          <p:cNvSpPr>
            <a:spLocks noChangeShapeType="1"/>
          </p:cNvSpPr>
          <p:nvPr/>
        </p:nvSpPr>
        <p:spPr bwMode="auto">
          <a:xfrm>
            <a:off x="3848098" y="2387770"/>
            <a:ext cx="88013" cy="49436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7" name="Freeform 104"/>
          <p:cNvSpPr>
            <a:spLocks/>
          </p:cNvSpPr>
          <p:nvPr/>
        </p:nvSpPr>
        <p:spPr bwMode="auto">
          <a:xfrm>
            <a:off x="4781998" y="2661828"/>
            <a:ext cx="2819476" cy="3241907"/>
          </a:xfrm>
          <a:custGeom>
            <a:avLst/>
            <a:gdLst>
              <a:gd name="T0" fmla="*/ 3200400 w 2064"/>
              <a:gd name="T1" fmla="*/ 914400 h 1224"/>
              <a:gd name="T2" fmla="*/ 3276600 w 2064"/>
              <a:gd name="T3" fmla="*/ 1219200 h 1224"/>
              <a:gd name="T4" fmla="*/ 3200400 w 2064"/>
              <a:gd name="T5" fmla="*/ 1600200 h 1224"/>
              <a:gd name="T6" fmla="*/ 2971800 w 2064"/>
              <a:gd name="T7" fmla="*/ 1752600 h 1224"/>
              <a:gd name="T8" fmla="*/ 2286000 w 2064"/>
              <a:gd name="T9" fmla="*/ 1905000 h 1224"/>
              <a:gd name="T10" fmla="*/ 457200 w 2064"/>
              <a:gd name="T11" fmla="*/ 1905000 h 1224"/>
              <a:gd name="T12" fmla="*/ 76200 w 2064"/>
              <a:gd name="T13" fmla="*/ 1676400 h 1224"/>
              <a:gd name="T14" fmla="*/ 0 w 2064"/>
              <a:gd name="T15" fmla="*/ 1219200 h 1224"/>
              <a:gd name="T16" fmla="*/ 76200 w 2064"/>
              <a:gd name="T17" fmla="*/ 609600 h 1224"/>
              <a:gd name="T18" fmla="*/ 304800 w 2064"/>
              <a:gd name="T19" fmla="*/ 0 h 12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64"/>
              <a:gd name="T31" fmla="*/ 0 h 1224"/>
              <a:gd name="T32" fmla="*/ 2064 w 2064"/>
              <a:gd name="T33" fmla="*/ 1224 h 1224"/>
              <a:gd name="connsiteX0" fmla="*/ 5522 w 10291"/>
              <a:gd name="connsiteY0" fmla="*/ 6173 h 9927"/>
              <a:gd name="connsiteX1" fmla="*/ 10000 w 10291"/>
              <a:gd name="connsiteY1" fmla="*/ 6275 h 9927"/>
              <a:gd name="connsiteX2" fmla="*/ 9767 w 10291"/>
              <a:gd name="connsiteY2" fmla="*/ 8235 h 9927"/>
              <a:gd name="connsiteX3" fmla="*/ 9070 w 10291"/>
              <a:gd name="connsiteY3" fmla="*/ 9020 h 9927"/>
              <a:gd name="connsiteX4" fmla="*/ 6977 w 10291"/>
              <a:gd name="connsiteY4" fmla="*/ 9804 h 9927"/>
              <a:gd name="connsiteX5" fmla="*/ 1395 w 10291"/>
              <a:gd name="connsiteY5" fmla="*/ 9804 h 9927"/>
              <a:gd name="connsiteX6" fmla="*/ 233 w 10291"/>
              <a:gd name="connsiteY6" fmla="*/ 8627 h 9927"/>
              <a:gd name="connsiteX7" fmla="*/ 0 w 10291"/>
              <a:gd name="connsiteY7" fmla="*/ 6275 h 9927"/>
              <a:gd name="connsiteX8" fmla="*/ 233 w 10291"/>
              <a:gd name="connsiteY8" fmla="*/ 3137 h 9927"/>
              <a:gd name="connsiteX9" fmla="*/ 930 w 10291"/>
              <a:gd name="connsiteY9" fmla="*/ 0 h 9927"/>
              <a:gd name="connsiteX0" fmla="*/ 5366 w 9628"/>
              <a:gd name="connsiteY0" fmla="*/ 6218 h 10000"/>
              <a:gd name="connsiteX1" fmla="*/ 6267 w 9628"/>
              <a:gd name="connsiteY1" fmla="*/ 4911 h 10000"/>
              <a:gd name="connsiteX2" fmla="*/ 9491 w 9628"/>
              <a:gd name="connsiteY2" fmla="*/ 8296 h 10000"/>
              <a:gd name="connsiteX3" fmla="*/ 8814 w 9628"/>
              <a:gd name="connsiteY3" fmla="*/ 9086 h 10000"/>
              <a:gd name="connsiteX4" fmla="*/ 6780 w 9628"/>
              <a:gd name="connsiteY4" fmla="*/ 9876 h 10000"/>
              <a:gd name="connsiteX5" fmla="*/ 1356 w 9628"/>
              <a:gd name="connsiteY5" fmla="*/ 9876 h 10000"/>
              <a:gd name="connsiteX6" fmla="*/ 226 w 9628"/>
              <a:gd name="connsiteY6" fmla="*/ 8690 h 10000"/>
              <a:gd name="connsiteX7" fmla="*/ 0 w 9628"/>
              <a:gd name="connsiteY7" fmla="*/ 6321 h 10000"/>
              <a:gd name="connsiteX8" fmla="*/ 226 w 9628"/>
              <a:gd name="connsiteY8" fmla="*/ 3160 h 10000"/>
              <a:gd name="connsiteX9" fmla="*/ 904 w 9628"/>
              <a:gd name="connsiteY9" fmla="*/ 0 h 10000"/>
              <a:gd name="connsiteX0" fmla="*/ 5846 w 10000"/>
              <a:gd name="connsiteY0" fmla="*/ 6621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768 w 10000"/>
              <a:gd name="connsiteY0" fmla="*/ 6218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189 w 10000"/>
              <a:gd name="connsiteY0" fmla="*/ 6131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189 w 10000"/>
              <a:gd name="connsiteY0" fmla="*/ 6131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743 w 10000"/>
              <a:gd name="connsiteY0" fmla="*/ 6522 h 10000"/>
              <a:gd name="connsiteX1" fmla="*/ 6509 w 10000"/>
              <a:gd name="connsiteY1" fmla="*/ 4911 h 10000"/>
              <a:gd name="connsiteX2" fmla="*/ 9858 w 10000"/>
              <a:gd name="connsiteY2" fmla="*/ 8296 h 10000"/>
              <a:gd name="connsiteX3" fmla="*/ 9155 w 10000"/>
              <a:gd name="connsiteY3" fmla="*/ 9086 h 10000"/>
              <a:gd name="connsiteX4" fmla="*/ 7042 w 10000"/>
              <a:gd name="connsiteY4" fmla="*/ 9876 h 10000"/>
              <a:gd name="connsiteX5" fmla="*/ 1408 w 10000"/>
              <a:gd name="connsiteY5" fmla="*/ 9876 h 10000"/>
              <a:gd name="connsiteX6" fmla="*/ 235 w 10000"/>
              <a:gd name="connsiteY6" fmla="*/ 8690 h 10000"/>
              <a:gd name="connsiteX7" fmla="*/ 0 w 10000"/>
              <a:gd name="connsiteY7" fmla="*/ 6321 h 10000"/>
              <a:gd name="connsiteX8" fmla="*/ 235 w 10000"/>
              <a:gd name="connsiteY8" fmla="*/ 3160 h 10000"/>
              <a:gd name="connsiteX9" fmla="*/ 939 w 10000"/>
              <a:gd name="connsiteY9" fmla="*/ 0 h 10000"/>
              <a:gd name="connsiteX0" fmla="*/ 5743 w 9931"/>
              <a:gd name="connsiteY0" fmla="*/ 6522 h 10000"/>
              <a:gd name="connsiteX1" fmla="*/ 7567 w 9931"/>
              <a:gd name="connsiteY1" fmla="*/ 5041 h 10000"/>
              <a:gd name="connsiteX2" fmla="*/ 9858 w 9931"/>
              <a:gd name="connsiteY2" fmla="*/ 8296 h 10000"/>
              <a:gd name="connsiteX3" fmla="*/ 9155 w 9931"/>
              <a:gd name="connsiteY3" fmla="*/ 9086 h 10000"/>
              <a:gd name="connsiteX4" fmla="*/ 7042 w 9931"/>
              <a:gd name="connsiteY4" fmla="*/ 9876 h 10000"/>
              <a:gd name="connsiteX5" fmla="*/ 1408 w 9931"/>
              <a:gd name="connsiteY5" fmla="*/ 9876 h 10000"/>
              <a:gd name="connsiteX6" fmla="*/ 235 w 9931"/>
              <a:gd name="connsiteY6" fmla="*/ 8690 h 10000"/>
              <a:gd name="connsiteX7" fmla="*/ 0 w 9931"/>
              <a:gd name="connsiteY7" fmla="*/ 6321 h 10000"/>
              <a:gd name="connsiteX8" fmla="*/ 235 w 9931"/>
              <a:gd name="connsiteY8" fmla="*/ 3160 h 10000"/>
              <a:gd name="connsiteX9" fmla="*/ 939 w 9931"/>
              <a:gd name="connsiteY9" fmla="*/ 0 h 10000"/>
              <a:gd name="connsiteX0" fmla="*/ 5783 w 10000"/>
              <a:gd name="connsiteY0" fmla="*/ 6522 h 10000"/>
              <a:gd name="connsiteX1" fmla="*/ 7620 w 10000"/>
              <a:gd name="connsiteY1" fmla="*/ 5041 h 10000"/>
              <a:gd name="connsiteX2" fmla="*/ 9926 w 10000"/>
              <a:gd name="connsiteY2" fmla="*/ 8296 h 10000"/>
              <a:gd name="connsiteX3" fmla="*/ 9219 w 10000"/>
              <a:gd name="connsiteY3" fmla="*/ 9086 h 10000"/>
              <a:gd name="connsiteX4" fmla="*/ 7091 w 10000"/>
              <a:gd name="connsiteY4" fmla="*/ 9876 h 10000"/>
              <a:gd name="connsiteX5" fmla="*/ 1418 w 10000"/>
              <a:gd name="connsiteY5" fmla="*/ 9876 h 10000"/>
              <a:gd name="connsiteX6" fmla="*/ 237 w 10000"/>
              <a:gd name="connsiteY6" fmla="*/ 8690 h 10000"/>
              <a:gd name="connsiteX7" fmla="*/ 0 w 10000"/>
              <a:gd name="connsiteY7" fmla="*/ 6321 h 10000"/>
              <a:gd name="connsiteX8" fmla="*/ 237 w 10000"/>
              <a:gd name="connsiteY8" fmla="*/ 3160 h 10000"/>
              <a:gd name="connsiteX9" fmla="*/ 946 w 10000"/>
              <a:gd name="connsiteY9" fmla="*/ 0 h 10000"/>
              <a:gd name="connsiteX0" fmla="*/ 5783 w 9295"/>
              <a:gd name="connsiteY0" fmla="*/ 6522 h 10000"/>
              <a:gd name="connsiteX1" fmla="*/ 7620 w 9295"/>
              <a:gd name="connsiteY1" fmla="*/ 5041 h 10000"/>
              <a:gd name="connsiteX2" fmla="*/ 8709 w 9295"/>
              <a:gd name="connsiteY2" fmla="*/ 6429 h 10000"/>
              <a:gd name="connsiteX3" fmla="*/ 9219 w 9295"/>
              <a:gd name="connsiteY3" fmla="*/ 9086 h 10000"/>
              <a:gd name="connsiteX4" fmla="*/ 7091 w 9295"/>
              <a:gd name="connsiteY4" fmla="*/ 9876 h 10000"/>
              <a:gd name="connsiteX5" fmla="*/ 1418 w 9295"/>
              <a:gd name="connsiteY5" fmla="*/ 9876 h 10000"/>
              <a:gd name="connsiteX6" fmla="*/ 237 w 9295"/>
              <a:gd name="connsiteY6" fmla="*/ 8690 h 10000"/>
              <a:gd name="connsiteX7" fmla="*/ 0 w 9295"/>
              <a:gd name="connsiteY7" fmla="*/ 6321 h 10000"/>
              <a:gd name="connsiteX8" fmla="*/ 237 w 9295"/>
              <a:gd name="connsiteY8" fmla="*/ 3160 h 10000"/>
              <a:gd name="connsiteX9" fmla="*/ 946 w 9295"/>
              <a:gd name="connsiteY9" fmla="*/ 0 h 10000"/>
              <a:gd name="connsiteX0" fmla="*/ 6222 w 9981"/>
              <a:gd name="connsiteY0" fmla="*/ 6522 h 10000"/>
              <a:gd name="connsiteX1" fmla="*/ 8198 w 9981"/>
              <a:gd name="connsiteY1" fmla="*/ 5041 h 10000"/>
              <a:gd name="connsiteX2" fmla="*/ 9370 w 9981"/>
              <a:gd name="connsiteY2" fmla="*/ 6429 h 10000"/>
              <a:gd name="connsiteX3" fmla="*/ 9918 w 9981"/>
              <a:gd name="connsiteY3" fmla="*/ 9086 h 10000"/>
              <a:gd name="connsiteX4" fmla="*/ 7629 w 9981"/>
              <a:gd name="connsiteY4" fmla="*/ 9876 h 10000"/>
              <a:gd name="connsiteX5" fmla="*/ 1526 w 9981"/>
              <a:gd name="connsiteY5" fmla="*/ 9876 h 10000"/>
              <a:gd name="connsiteX6" fmla="*/ 255 w 9981"/>
              <a:gd name="connsiteY6" fmla="*/ 8690 h 10000"/>
              <a:gd name="connsiteX7" fmla="*/ 0 w 9981"/>
              <a:gd name="connsiteY7" fmla="*/ 6321 h 10000"/>
              <a:gd name="connsiteX8" fmla="*/ 255 w 9981"/>
              <a:gd name="connsiteY8" fmla="*/ 3160 h 10000"/>
              <a:gd name="connsiteX9" fmla="*/ 1018 w 9981"/>
              <a:gd name="connsiteY9" fmla="*/ 0 h 10000"/>
              <a:gd name="connsiteX0" fmla="*/ 6234 w 9481"/>
              <a:gd name="connsiteY0" fmla="*/ 6522 h 10069"/>
              <a:gd name="connsiteX1" fmla="*/ 8214 w 9481"/>
              <a:gd name="connsiteY1" fmla="*/ 5041 h 10069"/>
              <a:gd name="connsiteX2" fmla="*/ 9388 w 9481"/>
              <a:gd name="connsiteY2" fmla="*/ 6429 h 10069"/>
              <a:gd name="connsiteX3" fmla="*/ 5728 w 9481"/>
              <a:gd name="connsiteY3" fmla="*/ 8000 h 10069"/>
              <a:gd name="connsiteX4" fmla="*/ 7644 w 9481"/>
              <a:gd name="connsiteY4" fmla="*/ 9876 h 10069"/>
              <a:gd name="connsiteX5" fmla="*/ 1529 w 9481"/>
              <a:gd name="connsiteY5" fmla="*/ 9876 h 10069"/>
              <a:gd name="connsiteX6" fmla="*/ 255 w 9481"/>
              <a:gd name="connsiteY6" fmla="*/ 8690 h 10069"/>
              <a:gd name="connsiteX7" fmla="*/ 0 w 9481"/>
              <a:gd name="connsiteY7" fmla="*/ 6321 h 10069"/>
              <a:gd name="connsiteX8" fmla="*/ 255 w 9481"/>
              <a:gd name="connsiteY8" fmla="*/ 3160 h 10069"/>
              <a:gd name="connsiteX9" fmla="*/ 1020 w 9481"/>
              <a:gd name="connsiteY9" fmla="*/ 0 h 10069"/>
              <a:gd name="connsiteX0" fmla="*/ 6575 w 10000"/>
              <a:gd name="connsiteY0" fmla="*/ 6477 h 9812"/>
              <a:gd name="connsiteX1" fmla="*/ 8664 w 10000"/>
              <a:gd name="connsiteY1" fmla="*/ 5006 h 9812"/>
              <a:gd name="connsiteX2" fmla="*/ 9902 w 10000"/>
              <a:gd name="connsiteY2" fmla="*/ 6385 h 9812"/>
              <a:gd name="connsiteX3" fmla="*/ 6042 w 10000"/>
              <a:gd name="connsiteY3" fmla="*/ 7945 h 9812"/>
              <a:gd name="connsiteX4" fmla="*/ 3017 w 10000"/>
              <a:gd name="connsiteY4" fmla="*/ 8256 h 9812"/>
              <a:gd name="connsiteX5" fmla="*/ 1613 w 10000"/>
              <a:gd name="connsiteY5" fmla="*/ 9808 h 9812"/>
              <a:gd name="connsiteX6" fmla="*/ 269 w 10000"/>
              <a:gd name="connsiteY6" fmla="*/ 8630 h 9812"/>
              <a:gd name="connsiteX7" fmla="*/ 0 w 10000"/>
              <a:gd name="connsiteY7" fmla="*/ 6278 h 9812"/>
              <a:gd name="connsiteX8" fmla="*/ 269 w 10000"/>
              <a:gd name="connsiteY8" fmla="*/ 3138 h 9812"/>
              <a:gd name="connsiteX9" fmla="*/ 1076 w 10000"/>
              <a:gd name="connsiteY9" fmla="*/ 0 h 9812"/>
              <a:gd name="connsiteX0" fmla="*/ 6575 w 10000"/>
              <a:gd name="connsiteY0" fmla="*/ 6601 h 10000"/>
              <a:gd name="connsiteX1" fmla="*/ 8664 w 10000"/>
              <a:gd name="connsiteY1" fmla="*/ 5102 h 10000"/>
              <a:gd name="connsiteX2" fmla="*/ 9902 w 10000"/>
              <a:gd name="connsiteY2" fmla="*/ 6507 h 10000"/>
              <a:gd name="connsiteX3" fmla="*/ 6042 w 10000"/>
              <a:gd name="connsiteY3" fmla="*/ 8097 h 10000"/>
              <a:gd name="connsiteX4" fmla="*/ 3017 w 10000"/>
              <a:gd name="connsiteY4" fmla="*/ 8414 h 10000"/>
              <a:gd name="connsiteX5" fmla="*/ 1613 w 10000"/>
              <a:gd name="connsiteY5" fmla="*/ 9996 h 10000"/>
              <a:gd name="connsiteX6" fmla="*/ 269 w 10000"/>
              <a:gd name="connsiteY6" fmla="*/ 8795 h 10000"/>
              <a:gd name="connsiteX7" fmla="*/ 0 w 10000"/>
              <a:gd name="connsiteY7" fmla="*/ 6398 h 10000"/>
              <a:gd name="connsiteX8" fmla="*/ 269 w 10000"/>
              <a:gd name="connsiteY8" fmla="*/ 3198 h 10000"/>
              <a:gd name="connsiteX9" fmla="*/ 1076 w 10000"/>
              <a:gd name="connsiteY9" fmla="*/ 0 h 10000"/>
              <a:gd name="connsiteX0" fmla="*/ 6575 w 10000"/>
              <a:gd name="connsiteY0" fmla="*/ 6601 h 10000"/>
              <a:gd name="connsiteX1" fmla="*/ 8664 w 10000"/>
              <a:gd name="connsiteY1" fmla="*/ 5102 h 10000"/>
              <a:gd name="connsiteX2" fmla="*/ 9902 w 10000"/>
              <a:gd name="connsiteY2" fmla="*/ 6507 h 10000"/>
              <a:gd name="connsiteX3" fmla="*/ 6042 w 10000"/>
              <a:gd name="connsiteY3" fmla="*/ 7877 h 10000"/>
              <a:gd name="connsiteX4" fmla="*/ 3017 w 10000"/>
              <a:gd name="connsiteY4" fmla="*/ 8414 h 10000"/>
              <a:gd name="connsiteX5" fmla="*/ 1613 w 10000"/>
              <a:gd name="connsiteY5" fmla="*/ 9996 h 10000"/>
              <a:gd name="connsiteX6" fmla="*/ 269 w 10000"/>
              <a:gd name="connsiteY6" fmla="*/ 8795 h 10000"/>
              <a:gd name="connsiteX7" fmla="*/ 0 w 10000"/>
              <a:gd name="connsiteY7" fmla="*/ 6398 h 10000"/>
              <a:gd name="connsiteX8" fmla="*/ 269 w 10000"/>
              <a:gd name="connsiteY8" fmla="*/ 3198 h 10000"/>
              <a:gd name="connsiteX9" fmla="*/ 1076 w 10000"/>
              <a:gd name="connsiteY9" fmla="*/ 0 h 10000"/>
              <a:gd name="connsiteX0" fmla="*/ 6575 w 9731"/>
              <a:gd name="connsiteY0" fmla="*/ 6601 h 10000"/>
              <a:gd name="connsiteX1" fmla="*/ 8664 w 9731"/>
              <a:gd name="connsiteY1" fmla="*/ 5102 h 10000"/>
              <a:gd name="connsiteX2" fmla="*/ 9614 w 9731"/>
              <a:gd name="connsiteY2" fmla="*/ 6727 h 10000"/>
              <a:gd name="connsiteX3" fmla="*/ 6042 w 9731"/>
              <a:gd name="connsiteY3" fmla="*/ 7877 h 10000"/>
              <a:gd name="connsiteX4" fmla="*/ 3017 w 9731"/>
              <a:gd name="connsiteY4" fmla="*/ 8414 h 10000"/>
              <a:gd name="connsiteX5" fmla="*/ 1613 w 9731"/>
              <a:gd name="connsiteY5" fmla="*/ 9996 h 10000"/>
              <a:gd name="connsiteX6" fmla="*/ 269 w 9731"/>
              <a:gd name="connsiteY6" fmla="*/ 8795 h 10000"/>
              <a:gd name="connsiteX7" fmla="*/ 0 w 9731"/>
              <a:gd name="connsiteY7" fmla="*/ 6398 h 10000"/>
              <a:gd name="connsiteX8" fmla="*/ 269 w 9731"/>
              <a:gd name="connsiteY8" fmla="*/ 3198 h 10000"/>
              <a:gd name="connsiteX9" fmla="*/ 1076 w 9731"/>
              <a:gd name="connsiteY9" fmla="*/ 0 h 10000"/>
              <a:gd name="connsiteX0" fmla="*/ 6757 w 9885"/>
              <a:gd name="connsiteY0" fmla="*/ 6601 h 10000"/>
              <a:gd name="connsiteX1" fmla="*/ 8904 w 9885"/>
              <a:gd name="connsiteY1" fmla="*/ 5102 h 10000"/>
              <a:gd name="connsiteX2" fmla="*/ 9880 w 9885"/>
              <a:gd name="connsiteY2" fmla="*/ 6727 h 10000"/>
              <a:gd name="connsiteX3" fmla="*/ 6209 w 9885"/>
              <a:gd name="connsiteY3" fmla="*/ 7877 h 10000"/>
              <a:gd name="connsiteX4" fmla="*/ 3100 w 9885"/>
              <a:gd name="connsiteY4" fmla="*/ 8414 h 10000"/>
              <a:gd name="connsiteX5" fmla="*/ 1658 w 9885"/>
              <a:gd name="connsiteY5" fmla="*/ 9996 h 10000"/>
              <a:gd name="connsiteX6" fmla="*/ 276 w 9885"/>
              <a:gd name="connsiteY6" fmla="*/ 8795 h 10000"/>
              <a:gd name="connsiteX7" fmla="*/ 0 w 9885"/>
              <a:gd name="connsiteY7" fmla="*/ 6398 h 10000"/>
              <a:gd name="connsiteX8" fmla="*/ 276 w 9885"/>
              <a:gd name="connsiteY8" fmla="*/ 3198 h 10000"/>
              <a:gd name="connsiteX9" fmla="*/ 1106 w 9885"/>
              <a:gd name="connsiteY9" fmla="*/ 0 h 10000"/>
              <a:gd name="connsiteX0" fmla="*/ 6836 w 10060"/>
              <a:gd name="connsiteY0" fmla="*/ 6601 h 10000"/>
              <a:gd name="connsiteX1" fmla="*/ 9008 w 10060"/>
              <a:gd name="connsiteY1" fmla="*/ 5102 h 10000"/>
              <a:gd name="connsiteX2" fmla="*/ 10055 w 10060"/>
              <a:gd name="connsiteY2" fmla="*/ 6507 h 10000"/>
              <a:gd name="connsiteX3" fmla="*/ 6281 w 10060"/>
              <a:gd name="connsiteY3" fmla="*/ 7877 h 10000"/>
              <a:gd name="connsiteX4" fmla="*/ 3136 w 10060"/>
              <a:gd name="connsiteY4" fmla="*/ 8414 h 10000"/>
              <a:gd name="connsiteX5" fmla="*/ 1677 w 10060"/>
              <a:gd name="connsiteY5" fmla="*/ 9996 h 10000"/>
              <a:gd name="connsiteX6" fmla="*/ 279 w 10060"/>
              <a:gd name="connsiteY6" fmla="*/ 8795 h 10000"/>
              <a:gd name="connsiteX7" fmla="*/ 0 w 10060"/>
              <a:gd name="connsiteY7" fmla="*/ 6398 h 10000"/>
              <a:gd name="connsiteX8" fmla="*/ 279 w 10060"/>
              <a:gd name="connsiteY8" fmla="*/ 3198 h 10000"/>
              <a:gd name="connsiteX9" fmla="*/ 1119 w 10060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3136 w 10055"/>
              <a:gd name="connsiteY4" fmla="*/ 8414 h 10000"/>
              <a:gd name="connsiteX5" fmla="*/ 1677 w 10055"/>
              <a:gd name="connsiteY5" fmla="*/ 9996 h 10000"/>
              <a:gd name="connsiteX6" fmla="*/ 279 w 10055"/>
              <a:gd name="connsiteY6" fmla="*/ 8795 h 10000"/>
              <a:gd name="connsiteX7" fmla="*/ 0 w 10055"/>
              <a:gd name="connsiteY7" fmla="*/ 6398 h 10000"/>
              <a:gd name="connsiteX8" fmla="*/ 279 w 10055"/>
              <a:gd name="connsiteY8" fmla="*/ 3198 h 10000"/>
              <a:gd name="connsiteX9" fmla="*/ 1119 w 10055"/>
              <a:gd name="connsiteY9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4332 w 10055"/>
              <a:gd name="connsiteY4" fmla="*/ 804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5051 w 10055"/>
              <a:gd name="connsiteY4" fmla="*/ 659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5051 w 10055"/>
              <a:gd name="connsiteY4" fmla="*/ 659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5051 w 10055"/>
              <a:gd name="connsiteY4" fmla="*/ 659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000"/>
              <a:gd name="connsiteX1" fmla="*/ 9008 w 10055"/>
              <a:gd name="connsiteY1" fmla="*/ 5102 h 10000"/>
              <a:gd name="connsiteX2" fmla="*/ 10055 w 10055"/>
              <a:gd name="connsiteY2" fmla="*/ 6507 h 10000"/>
              <a:gd name="connsiteX3" fmla="*/ 6281 w 10055"/>
              <a:gd name="connsiteY3" fmla="*/ 7877 h 10000"/>
              <a:gd name="connsiteX4" fmla="*/ 5051 w 10055"/>
              <a:gd name="connsiteY4" fmla="*/ 6598 h 10000"/>
              <a:gd name="connsiteX5" fmla="*/ 3136 w 10055"/>
              <a:gd name="connsiteY5" fmla="*/ 8414 h 10000"/>
              <a:gd name="connsiteX6" fmla="*/ 1677 w 10055"/>
              <a:gd name="connsiteY6" fmla="*/ 9996 h 10000"/>
              <a:gd name="connsiteX7" fmla="*/ 279 w 10055"/>
              <a:gd name="connsiteY7" fmla="*/ 8795 h 10000"/>
              <a:gd name="connsiteX8" fmla="*/ 0 w 10055"/>
              <a:gd name="connsiteY8" fmla="*/ 6398 h 10000"/>
              <a:gd name="connsiteX9" fmla="*/ 279 w 10055"/>
              <a:gd name="connsiteY9" fmla="*/ 3198 h 10000"/>
              <a:gd name="connsiteX10" fmla="*/ 1119 w 10055"/>
              <a:gd name="connsiteY10" fmla="*/ 0 h 10000"/>
              <a:gd name="connsiteX0" fmla="*/ 6836 w 10055"/>
              <a:gd name="connsiteY0" fmla="*/ 6601 h 10288"/>
              <a:gd name="connsiteX1" fmla="*/ 9008 w 10055"/>
              <a:gd name="connsiteY1" fmla="*/ 5102 h 10288"/>
              <a:gd name="connsiteX2" fmla="*/ 10055 w 10055"/>
              <a:gd name="connsiteY2" fmla="*/ 6507 h 10288"/>
              <a:gd name="connsiteX3" fmla="*/ 6281 w 10055"/>
              <a:gd name="connsiteY3" fmla="*/ 7877 h 10288"/>
              <a:gd name="connsiteX4" fmla="*/ 5051 w 10055"/>
              <a:gd name="connsiteY4" fmla="*/ 6598 h 10288"/>
              <a:gd name="connsiteX5" fmla="*/ 5174 w 10055"/>
              <a:gd name="connsiteY5" fmla="*/ 3228 h 10288"/>
              <a:gd name="connsiteX6" fmla="*/ 1677 w 10055"/>
              <a:gd name="connsiteY6" fmla="*/ 9996 h 10288"/>
              <a:gd name="connsiteX7" fmla="*/ 279 w 10055"/>
              <a:gd name="connsiteY7" fmla="*/ 8795 h 10288"/>
              <a:gd name="connsiteX8" fmla="*/ 0 w 10055"/>
              <a:gd name="connsiteY8" fmla="*/ 6398 h 10288"/>
              <a:gd name="connsiteX9" fmla="*/ 279 w 10055"/>
              <a:gd name="connsiteY9" fmla="*/ 3198 h 10288"/>
              <a:gd name="connsiteX10" fmla="*/ 1119 w 10055"/>
              <a:gd name="connsiteY10" fmla="*/ 0 h 10288"/>
              <a:gd name="connsiteX0" fmla="*/ 6851 w 10070"/>
              <a:gd name="connsiteY0" fmla="*/ 6601 h 8909"/>
              <a:gd name="connsiteX1" fmla="*/ 9023 w 10070"/>
              <a:gd name="connsiteY1" fmla="*/ 5102 h 8909"/>
              <a:gd name="connsiteX2" fmla="*/ 10070 w 10070"/>
              <a:gd name="connsiteY2" fmla="*/ 6507 h 8909"/>
              <a:gd name="connsiteX3" fmla="*/ 6296 w 10070"/>
              <a:gd name="connsiteY3" fmla="*/ 7877 h 8909"/>
              <a:gd name="connsiteX4" fmla="*/ 5066 w 10070"/>
              <a:gd name="connsiteY4" fmla="*/ 6598 h 8909"/>
              <a:gd name="connsiteX5" fmla="*/ 5189 w 10070"/>
              <a:gd name="connsiteY5" fmla="*/ 3228 h 8909"/>
              <a:gd name="connsiteX6" fmla="*/ 2381 w 10070"/>
              <a:gd name="connsiteY6" fmla="*/ 2657 h 8909"/>
              <a:gd name="connsiteX7" fmla="*/ 294 w 10070"/>
              <a:gd name="connsiteY7" fmla="*/ 8795 h 8909"/>
              <a:gd name="connsiteX8" fmla="*/ 15 w 10070"/>
              <a:gd name="connsiteY8" fmla="*/ 6398 h 8909"/>
              <a:gd name="connsiteX9" fmla="*/ 294 w 10070"/>
              <a:gd name="connsiteY9" fmla="*/ 3198 h 8909"/>
              <a:gd name="connsiteX10" fmla="*/ 1134 w 10070"/>
              <a:gd name="connsiteY10" fmla="*/ 0 h 8909"/>
              <a:gd name="connsiteX0" fmla="*/ 6941 w 10138"/>
              <a:gd name="connsiteY0" fmla="*/ 7409 h 8842"/>
              <a:gd name="connsiteX1" fmla="*/ 9098 w 10138"/>
              <a:gd name="connsiteY1" fmla="*/ 5727 h 8842"/>
              <a:gd name="connsiteX2" fmla="*/ 10138 w 10138"/>
              <a:gd name="connsiteY2" fmla="*/ 7304 h 8842"/>
              <a:gd name="connsiteX3" fmla="*/ 6390 w 10138"/>
              <a:gd name="connsiteY3" fmla="*/ 8842 h 8842"/>
              <a:gd name="connsiteX4" fmla="*/ 5169 w 10138"/>
              <a:gd name="connsiteY4" fmla="*/ 7406 h 8842"/>
              <a:gd name="connsiteX5" fmla="*/ 5291 w 10138"/>
              <a:gd name="connsiteY5" fmla="*/ 3623 h 8842"/>
              <a:gd name="connsiteX6" fmla="*/ 2502 w 10138"/>
              <a:gd name="connsiteY6" fmla="*/ 2982 h 8842"/>
              <a:gd name="connsiteX7" fmla="*/ 2841 w 10138"/>
              <a:gd name="connsiteY7" fmla="*/ 795 h 8842"/>
              <a:gd name="connsiteX8" fmla="*/ 153 w 10138"/>
              <a:gd name="connsiteY8" fmla="*/ 7182 h 8842"/>
              <a:gd name="connsiteX9" fmla="*/ 430 w 10138"/>
              <a:gd name="connsiteY9" fmla="*/ 3590 h 8842"/>
              <a:gd name="connsiteX10" fmla="*/ 1264 w 10138"/>
              <a:gd name="connsiteY10" fmla="*/ 0 h 8842"/>
              <a:gd name="connsiteX0" fmla="*/ 6428 w 9581"/>
              <a:gd name="connsiteY0" fmla="*/ 12242 h 13863"/>
              <a:gd name="connsiteX1" fmla="*/ 8555 w 9581"/>
              <a:gd name="connsiteY1" fmla="*/ 10340 h 13863"/>
              <a:gd name="connsiteX2" fmla="*/ 9581 w 9581"/>
              <a:gd name="connsiteY2" fmla="*/ 12124 h 13863"/>
              <a:gd name="connsiteX3" fmla="*/ 5884 w 9581"/>
              <a:gd name="connsiteY3" fmla="*/ 13863 h 13863"/>
              <a:gd name="connsiteX4" fmla="*/ 4680 w 9581"/>
              <a:gd name="connsiteY4" fmla="*/ 12239 h 13863"/>
              <a:gd name="connsiteX5" fmla="*/ 4800 w 9581"/>
              <a:gd name="connsiteY5" fmla="*/ 7960 h 13863"/>
              <a:gd name="connsiteX6" fmla="*/ 2049 w 9581"/>
              <a:gd name="connsiteY6" fmla="*/ 7236 h 13863"/>
              <a:gd name="connsiteX7" fmla="*/ 2383 w 9581"/>
              <a:gd name="connsiteY7" fmla="*/ 4762 h 13863"/>
              <a:gd name="connsiteX8" fmla="*/ 5868 w 9581"/>
              <a:gd name="connsiteY8" fmla="*/ 47 h 13863"/>
              <a:gd name="connsiteX9" fmla="*/ 5 w 9581"/>
              <a:gd name="connsiteY9" fmla="*/ 7923 h 13863"/>
              <a:gd name="connsiteX10" fmla="*/ 828 w 9581"/>
              <a:gd name="connsiteY10" fmla="*/ 3863 h 13863"/>
              <a:gd name="connsiteX0" fmla="*/ 5847 w 9257"/>
              <a:gd name="connsiteY0" fmla="*/ 8910 h 10079"/>
              <a:gd name="connsiteX1" fmla="*/ 8067 w 9257"/>
              <a:gd name="connsiteY1" fmla="*/ 7538 h 10079"/>
              <a:gd name="connsiteX2" fmla="*/ 9138 w 9257"/>
              <a:gd name="connsiteY2" fmla="*/ 8825 h 10079"/>
              <a:gd name="connsiteX3" fmla="*/ 5279 w 9257"/>
              <a:gd name="connsiteY3" fmla="*/ 10079 h 10079"/>
              <a:gd name="connsiteX4" fmla="*/ 4023 w 9257"/>
              <a:gd name="connsiteY4" fmla="*/ 8908 h 10079"/>
              <a:gd name="connsiteX5" fmla="*/ 4148 w 9257"/>
              <a:gd name="connsiteY5" fmla="*/ 5821 h 10079"/>
              <a:gd name="connsiteX6" fmla="*/ 1277 w 9257"/>
              <a:gd name="connsiteY6" fmla="*/ 5299 h 10079"/>
              <a:gd name="connsiteX7" fmla="*/ 1625 w 9257"/>
              <a:gd name="connsiteY7" fmla="*/ 3514 h 10079"/>
              <a:gd name="connsiteX8" fmla="*/ 5263 w 9257"/>
              <a:gd name="connsiteY8" fmla="*/ 113 h 10079"/>
              <a:gd name="connsiteX9" fmla="*/ 9255 w 9257"/>
              <a:gd name="connsiteY9" fmla="*/ 240 h 10079"/>
              <a:gd name="connsiteX10" fmla="*/ 2 w 9257"/>
              <a:gd name="connsiteY10" fmla="*/ 2866 h 10079"/>
              <a:gd name="connsiteX0" fmla="*/ 5208 w 13558"/>
              <a:gd name="connsiteY0" fmla="*/ 8840 h 10000"/>
              <a:gd name="connsiteX1" fmla="*/ 7606 w 13558"/>
              <a:gd name="connsiteY1" fmla="*/ 7479 h 10000"/>
              <a:gd name="connsiteX2" fmla="*/ 8763 w 13558"/>
              <a:gd name="connsiteY2" fmla="*/ 8756 h 10000"/>
              <a:gd name="connsiteX3" fmla="*/ 4595 w 13558"/>
              <a:gd name="connsiteY3" fmla="*/ 10000 h 10000"/>
              <a:gd name="connsiteX4" fmla="*/ 3238 w 13558"/>
              <a:gd name="connsiteY4" fmla="*/ 8838 h 10000"/>
              <a:gd name="connsiteX5" fmla="*/ 3373 w 13558"/>
              <a:gd name="connsiteY5" fmla="*/ 5775 h 10000"/>
              <a:gd name="connsiteX6" fmla="*/ 271 w 13558"/>
              <a:gd name="connsiteY6" fmla="*/ 5257 h 10000"/>
              <a:gd name="connsiteX7" fmla="*/ 647 w 13558"/>
              <a:gd name="connsiteY7" fmla="*/ 3486 h 10000"/>
              <a:gd name="connsiteX8" fmla="*/ 4577 w 13558"/>
              <a:gd name="connsiteY8" fmla="*/ 112 h 10000"/>
              <a:gd name="connsiteX9" fmla="*/ 8890 w 13558"/>
              <a:gd name="connsiteY9" fmla="*/ 238 h 10000"/>
              <a:gd name="connsiteX10" fmla="*/ 13558 w 13558"/>
              <a:gd name="connsiteY10" fmla="*/ 2804 h 10000"/>
              <a:gd name="connsiteX0" fmla="*/ 5600 w 13950"/>
              <a:gd name="connsiteY0" fmla="*/ 8840 h 10000"/>
              <a:gd name="connsiteX1" fmla="*/ 7998 w 13950"/>
              <a:gd name="connsiteY1" fmla="*/ 7479 h 10000"/>
              <a:gd name="connsiteX2" fmla="*/ 9155 w 13950"/>
              <a:gd name="connsiteY2" fmla="*/ 8756 h 10000"/>
              <a:gd name="connsiteX3" fmla="*/ 4987 w 13950"/>
              <a:gd name="connsiteY3" fmla="*/ 10000 h 10000"/>
              <a:gd name="connsiteX4" fmla="*/ 3630 w 13950"/>
              <a:gd name="connsiteY4" fmla="*/ 8838 h 10000"/>
              <a:gd name="connsiteX5" fmla="*/ 9127 w 13950"/>
              <a:gd name="connsiteY5" fmla="*/ 6094 h 10000"/>
              <a:gd name="connsiteX6" fmla="*/ 663 w 13950"/>
              <a:gd name="connsiteY6" fmla="*/ 5257 h 10000"/>
              <a:gd name="connsiteX7" fmla="*/ 1039 w 13950"/>
              <a:gd name="connsiteY7" fmla="*/ 3486 h 10000"/>
              <a:gd name="connsiteX8" fmla="*/ 4969 w 13950"/>
              <a:gd name="connsiteY8" fmla="*/ 112 h 10000"/>
              <a:gd name="connsiteX9" fmla="*/ 9282 w 13950"/>
              <a:gd name="connsiteY9" fmla="*/ 238 h 10000"/>
              <a:gd name="connsiteX10" fmla="*/ 13950 w 13950"/>
              <a:gd name="connsiteY10" fmla="*/ 2804 h 10000"/>
              <a:gd name="connsiteX0" fmla="*/ 5600 w 13950"/>
              <a:gd name="connsiteY0" fmla="*/ 8840 h 10000"/>
              <a:gd name="connsiteX1" fmla="*/ 7998 w 13950"/>
              <a:gd name="connsiteY1" fmla="*/ 7479 h 10000"/>
              <a:gd name="connsiteX2" fmla="*/ 9155 w 13950"/>
              <a:gd name="connsiteY2" fmla="*/ 8756 h 10000"/>
              <a:gd name="connsiteX3" fmla="*/ 4987 w 13950"/>
              <a:gd name="connsiteY3" fmla="*/ 10000 h 10000"/>
              <a:gd name="connsiteX4" fmla="*/ 4193 w 13950"/>
              <a:gd name="connsiteY4" fmla="*/ 8758 h 10000"/>
              <a:gd name="connsiteX5" fmla="*/ 9127 w 13950"/>
              <a:gd name="connsiteY5" fmla="*/ 6094 h 10000"/>
              <a:gd name="connsiteX6" fmla="*/ 663 w 13950"/>
              <a:gd name="connsiteY6" fmla="*/ 5257 h 10000"/>
              <a:gd name="connsiteX7" fmla="*/ 1039 w 13950"/>
              <a:gd name="connsiteY7" fmla="*/ 3486 h 10000"/>
              <a:gd name="connsiteX8" fmla="*/ 4969 w 13950"/>
              <a:gd name="connsiteY8" fmla="*/ 112 h 10000"/>
              <a:gd name="connsiteX9" fmla="*/ 9282 w 13950"/>
              <a:gd name="connsiteY9" fmla="*/ 238 h 10000"/>
              <a:gd name="connsiteX10" fmla="*/ 13950 w 13950"/>
              <a:gd name="connsiteY10" fmla="*/ 2804 h 10000"/>
              <a:gd name="connsiteX0" fmla="*/ 5600 w 13950"/>
              <a:gd name="connsiteY0" fmla="*/ 8840 h 10000"/>
              <a:gd name="connsiteX1" fmla="*/ 7998 w 13950"/>
              <a:gd name="connsiteY1" fmla="*/ 7479 h 10000"/>
              <a:gd name="connsiteX2" fmla="*/ 9155 w 13950"/>
              <a:gd name="connsiteY2" fmla="*/ 8756 h 10000"/>
              <a:gd name="connsiteX3" fmla="*/ 4987 w 13950"/>
              <a:gd name="connsiteY3" fmla="*/ 10000 h 10000"/>
              <a:gd name="connsiteX4" fmla="*/ 4193 w 13950"/>
              <a:gd name="connsiteY4" fmla="*/ 8758 h 10000"/>
              <a:gd name="connsiteX5" fmla="*/ 9127 w 13950"/>
              <a:gd name="connsiteY5" fmla="*/ 6094 h 10000"/>
              <a:gd name="connsiteX6" fmla="*/ 663 w 13950"/>
              <a:gd name="connsiteY6" fmla="*/ 5257 h 10000"/>
              <a:gd name="connsiteX7" fmla="*/ 1039 w 13950"/>
              <a:gd name="connsiteY7" fmla="*/ 3486 h 10000"/>
              <a:gd name="connsiteX8" fmla="*/ 4969 w 13950"/>
              <a:gd name="connsiteY8" fmla="*/ 112 h 10000"/>
              <a:gd name="connsiteX9" fmla="*/ 9282 w 13950"/>
              <a:gd name="connsiteY9" fmla="*/ 238 h 10000"/>
              <a:gd name="connsiteX10" fmla="*/ 13950 w 13950"/>
              <a:gd name="connsiteY10" fmla="*/ 2804 h 10000"/>
              <a:gd name="connsiteX0" fmla="*/ 5600 w 13950"/>
              <a:gd name="connsiteY0" fmla="*/ 8840 h 10000"/>
              <a:gd name="connsiteX1" fmla="*/ 7998 w 13950"/>
              <a:gd name="connsiteY1" fmla="*/ 7479 h 10000"/>
              <a:gd name="connsiteX2" fmla="*/ 9155 w 13950"/>
              <a:gd name="connsiteY2" fmla="*/ 8756 h 10000"/>
              <a:gd name="connsiteX3" fmla="*/ 4987 w 13950"/>
              <a:gd name="connsiteY3" fmla="*/ 10000 h 10000"/>
              <a:gd name="connsiteX4" fmla="*/ 4193 w 13950"/>
              <a:gd name="connsiteY4" fmla="*/ 8758 h 10000"/>
              <a:gd name="connsiteX5" fmla="*/ 9127 w 13950"/>
              <a:gd name="connsiteY5" fmla="*/ 6094 h 10000"/>
              <a:gd name="connsiteX6" fmla="*/ 663 w 13950"/>
              <a:gd name="connsiteY6" fmla="*/ 5257 h 10000"/>
              <a:gd name="connsiteX7" fmla="*/ 1039 w 13950"/>
              <a:gd name="connsiteY7" fmla="*/ 3486 h 10000"/>
              <a:gd name="connsiteX8" fmla="*/ 4969 w 13950"/>
              <a:gd name="connsiteY8" fmla="*/ 112 h 10000"/>
              <a:gd name="connsiteX9" fmla="*/ 9282 w 13950"/>
              <a:gd name="connsiteY9" fmla="*/ 238 h 10000"/>
              <a:gd name="connsiteX10" fmla="*/ 13950 w 13950"/>
              <a:gd name="connsiteY10" fmla="*/ 2804 h 10000"/>
              <a:gd name="connsiteX0" fmla="*/ 4770 w 13120"/>
              <a:gd name="connsiteY0" fmla="*/ 8840 h 10000"/>
              <a:gd name="connsiteX1" fmla="*/ 7168 w 13120"/>
              <a:gd name="connsiteY1" fmla="*/ 7479 h 10000"/>
              <a:gd name="connsiteX2" fmla="*/ 8325 w 13120"/>
              <a:gd name="connsiteY2" fmla="*/ 8756 h 10000"/>
              <a:gd name="connsiteX3" fmla="*/ 4157 w 13120"/>
              <a:gd name="connsiteY3" fmla="*/ 10000 h 10000"/>
              <a:gd name="connsiteX4" fmla="*/ 3363 w 13120"/>
              <a:gd name="connsiteY4" fmla="*/ 8758 h 10000"/>
              <a:gd name="connsiteX5" fmla="*/ 8297 w 13120"/>
              <a:gd name="connsiteY5" fmla="*/ 6094 h 10000"/>
              <a:gd name="connsiteX6" fmla="*/ 10856 w 13120"/>
              <a:gd name="connsiteY6" fmla="*/ 8851 h 10000"/>
              <a:gd name="connsiteX7" fmla="*/ 209 w 13120"/>
              <a:gd name="connsiteY7" fmla="*/ 3486 h 10000"/>
              <a:gd name="connsiteX8" fmla="*/ 4139 w 13120"/>
              <a:gd name="connsiteY8" fmla="*/ 112 h 10000"/>
              <a:gd name="connsiteX9" fmla="*/ 8452 w 13120"/>
              <a:gd name="connsiteY9" fmla="*/ 238 h 10000"/>
              <a:gd name="connsiteX10" fmla="*/ 13120 w 13120"/>
              <a:gd name="connsiteY10" fmla="*/ 2804 h 10000"/>
              <a:gd name="connsiteX0" fmla="*/ 2577 w 10927"/>
              <a:gd name="connsiteY0" fmla="*/ 9344 h 12130"/>
              <a:gd name="connsiteX1" fmla="*/ 4975 w 10927"/>
              <a:gd name="connsiteY1" fmla="*/ 7983 h 12130"/>
              <a:gd name="connsiteX2" fmla="*/ 6132 w 10927"/>
              <a:gd name="connsiteY2" fmla="*/ 9260 h 12130"/>
              <a:gd name="connsiteX3" fmla="*/ 1964 w 10927"/>
              <a:gd name="connsiteY3" fmla="*/ 10504 h 12130"/>
              <a:gd name="connsiteX4" fmla="*/ 1170 w 10927"/>
              <a:gd name="connsiteY4" fmla="*/ 9262 h 12130"/>
              <a:gd name="connsiteX5" fmla="*/ 6104 w 10927"/>
              <a:gd name="connsiteY5" fmla="*/ 6598 h 12130"/>
              <a:gd name="connsiteX6" fmla="*/ 8663 w 10927"/>
              <a:gd name="connsiteY6" fmla="*/ 9355 h 12130"/>
              <a:gd name="connsiteX7" fmla="*/ 366 w 10927"/>
              <a:gd name="connsiteY7" fmla="*/ 11736 h 12130"/>
              <a:gd name="connsiteX8" fmla="*/ 1946 w 10927"/>
              <a:gd name="connsiteY8" fmla="*/ 616 h 12130"/>
              <a:gd name="connsiteX9" fmla="*/ 6259 w 10927"/>
              <a:gd name="connsiteY9" fmla="*/ 742 h 12130"/>
              <a:gd name="connsiteX10" fmla="*/ 10927 w 10927"/>
              <a:gd name="connsiteY10" fmla="*/ 3308 h 12130"/>
              <a:gd name="connsiteX0" fmla="*/ 4349 w 12699"/>
              <a:gd name="connsiteY0" fmla="*/ 8753 h 11145"/>
              <a:gd name="connsiteX1" fmla="*/ 6747 w 12699"/>
              <a:gd name="connsiteY1" fmla="*/ 7392 h 11145"/>
              <a:gd name="connsiteX2" fmla="*/ 7904 w 12699"/>
              <a:gd name="connsiteY2" fmla="*/ 8669 h 11145"/>
              <a:gd name="connsiteX3" fmla="*/ 3736 w 12699"/>
              <a:gd name="connsiteY3" fmla="*/ 9913 h 11145"/>
              <a:gd name="connsiteX4" fmla="*/ 2942 w 12699"/>
              <a:gd name="connsiteY4" fmla="*/ 8671 h 11145"/>
              <a:gd name="connsiteX5" fmla="*/ 7876 w 12699"/>
              <a:gd name="connsiteY5" fmla="*/ 6007 h 11145"/>
              <a:gd name="connsiteX6" fmla="*/ 10435 w 12699"/>
              <a:gd name="connsiteY6" fmla="*/ 8764 h 11145"/>
              <a:gd name="connsiteX7" fmla="*/ 2138 w 12699"/>
              <a:gd name="connsiteY7" fmla="*/ 11145 h 11145"/>
              <a:gd name="connsiteX8" fmla="*/ 375 w 12699"/>
              <a:gd name="connsiteY8" fmla="*/ 8690 h 11145"/>
              <a:gd name="connsiteX9" fmla="*/ 8031 w 12699"/>
              <a:gd name="connsiteY9" fmla="*/ 151 h 11145"/>
              <a:gd name="connsiteX10" fmla="*/ 12699 w 12699"/>
              <a:gd name="connsiteY10" fmla="*/ 2717 h 11145"/>
              <a:gd name="connsiteX0" fmla="*/ 4312 w 12662"/>
              <a:gd name="connsiteY0" fmla="*/ 6036 h 8428"/>
              <a:gd name="connsiteX1" fmla="*/ 6710 w 12662"/>
              <a:gd name="connsiteY1" fmla="*/ 4675 h 8428"/>
              <a:gd name="connsiteX2" fmla="*/ 7867 w 12662"/>
              <a:gd name="connsiteY2" fmla="*/ 5952 h 8428"/>
              <a:gd name="connsiteX3" fmla="*/ 3699 w 12662"/>
              <a:gd name="connsiteY3" fmla="*/ 7196 h 8428"/>
              <a:gd name="connsiteX4" fmla="*/ 2905 w 12662"/>
              <a:gd name="connsiteY4" fmla="*/ 5954 h 8428"/>
              <a:gd name="connsiteX5" fmla="*/ 7839 w 12662"/>
              <a:gd name="connsiteY5" fmla="*/ 3290 h 8428"/>
              <a:gd name="connsiteX6" fmla="*/ 10398 w 12662"/>
              <a:gd name="connsiteY6" fmla="*/ 6047 h 8428"/>
              <a:gd name="connsiteX7" fmla="*/ 2101 w 12662"/>
              <a:gd name="connsiteY7" fmla="*/ 8428 h 8428"/>
              <a:gd name="connsiteX8" fmla="*/ 338 w 12662"/>
              <a:gd name="connsiteY8" fmla="*/ 5973 h 8428"/>
              <a:gd name="connsiteX9" fmla="*/ 7464 w 12662"/>
              <a:gd name="connsiteY9" fmla="*/ 908 h 8428"/>
              <a:gd name="connsiteX10" fmla="*/ 12662 w 12662"/>
              <a:gd name="connsiteY10" fmla="*/ 0 h 8428"/>
              <a:gd name="connsiteX0" fmla="*/ 3405 w 10000"/>
              <a:gd name="connsiteY0" fmla="*/ 7162 h 10000"/>
              <a:gd name="connsiteX1" fmla="*/ 5299 w 10000"/>
              <a:gd name="connsiteY1" fmla="*/ 5547 h 10000"/>
              <a:gd name="connsiteX2" fmla="*/ 6213 w 10000"/>
              <a:gd name="connsiteY2" fmla="*/ 7062 h 10000"/>
              <a:gd name="connsiteX3" fmla="*/ 2921 w 10000"/>
              <a:gd name="connsiteY3" fmla="*/ 8538 h 10000"/>
              <a:gd name="connsiteX4" fmla="*/ 2294 w 10000"/>
              <a:gd name="connsiteY4" fmla="*/ 7065 h 10000"/>
              <a:gd name="connsiteX5" fmla="*/ 6191 w 10000"/>
              <a:gd name="connsiteY5" fmla="*/ 3904 h 10000"/>
              <a:gd name="connsiteX6" fmla="*/ 8212 w 10000"/>
              <a:gd name="connsiteY6" fmla="*/ 7175 h 10000"/>
              <a:gd name="connsiteX7" fmla="*/ 1659 w 10000"/>
              <a:gd name="connsiteY7" fmla="*/ 10000 h 10000"/>
              <a:gd name="connsiteX8" fmla="*/ 267 w 10000"/>
              <a:gd name="connsiteY8" fmla="*/ 7087 h 10000"/>
              <a:gd name="connsiteX9" fmla="*/ 5895 w 10000"/>
              <a:gd name="connsiteY9" fmla="*/ 1077 h 10000"/>
              <a:gd name="connsiteX10" fmla="*/ 10000 w 10000"/>
              <a:gd name="connsiteY10" fmla="*/ 0 h 10000"/>
              <a:gd name="connsiteX0" fmla="*/ 3405 w 10392"/>
              <a:gd name="connsiteY0" fmla="*/ 6194 h 9032"/>
              <a:gd name="connsiteX1" fmla="*/ 5299 w 10392"/>
              <a:gd name="connsiteY1" fmla="*/ 4579 h 9032"/>
              <a:gd name="connsiteX2" fmla="*/ 6213 w 10392"/>
              <a:gd name="connsiteY2" fmla="*/ 6094 h 9032"/>
              <a:gd name="connsiteX3" fmla="*/ 2921 w 10392"/>
              <a:gd name="connsiteY3" fmla="*/ 7570 h 9032"/>
              <a:gd name="connsiteX4" fmla="*/ 2294 w 10392"/>
              <a:gd name="connsiteY4" fmla="*/ 6097 h 9032"/>
              <a:gd name="connsiteX5" fmla="*/ 6191 w 10392"/>
              <a:gd name="connsiteY5" fmla="*/ 2936 h 9032"/>
              <a:gd name="connsiteX6" fmla="*/ 8212 w 10392"/>
              <a:gd name="connsiteY6" fmla="*/ 6207 h 9032"/>
              <a:gd name="connsiteX7" fmla="*/ 1659 w 10392"/>
              <a:gd name="connsiteY7" fmla="*/ 9032 h 9032"/>
              <a:gd name="connsiteX8" fmla="*/ 267 w 10392"/>
              <a:gd name="connsiteY8" fmla="*/ 6119 h 9032"/>
              <a:gd name="connsiteX9" fmla="*/ 5895 w 10392"/>
              <a:gd name="connsiteY9" fmla="*/ 109 h 9032"/>
              <a:gd name="connsiteX10" fmla="*/ 10392 w 10392"/>
              <a:gd name="connsiteY10" fmla="*/ 6755 h 9032"/>
              <a:gd name="connsiteX0" fmla="*/ 3277 w 10000"/>
              <a:gd name="connsiteY0" fmla="*/ 6771 h 9913"/>
              <a:gd name="connsiteX1" fmla="*/ 5099 w 10000"/>
              <a:gd name="connsiteY1" fmla="*/ 4983 h 9913"/>
              <a:gd name="connsiteX2" fmla="*/ 5979 w 10000"/>
              <a:gd name="connsiteY2" fmla="*/ 6660 h 9913"/>
              <a:gd name="connsiteX3" fmla="*/ 2811 w 10000"/>
              <a:gd name="connsiteY3" fmla="*/ 8294 h 9913"/>
              <a:gd name="connsiteX4" fmla="*/ 2207 w 10000"/>
              <a:gd name="connsiteY4" fmla="*/ 6663 h 9913"/>
              <a:gd name="connsiteX5" fmla="*/ 5957 w 10000"/>
              <a:gd name="connsiteY5" fmla="*/ 3164 h 9913"/>
              <a:gd name="connsiteX6" fmla="*/ 7902 w 10000"/>
              <a:gd name="connsiteY6" fmla="*/ 6785 h 9913"/>
              <a:gd name="connsiteX7" fmla="*/ 1596 w 10000"/>
              <a:gd name="connsiteY7" fmla="*/ 9913 h 9913"/>
              <a:gd name="connsiteX8" fmla="*/ 257 w 10000"/>
              <a:gd name="connsiteY8" fmla="*/ 6688 h 9913"/>
              <a:gd name="connsiteX9" fmla="*/ 5673 w 10000"/>
              <a:gd name="connsiteY9" fmla="*/ 34 h 9913"/>
              <a:gd name="connsiteX10" fmla="*/ 8245 w 10000"/>
              <a:gd name="connsiteY10" fmla="*/ 4250 h 9913"/>
              <a:gd name="connsiteX11" fmla="*/ 10000 w 10000"/>
              <a:gd name="connsiteY11" fmla="*/ 7392 h 9913"/>
              <a:gd name="connsiteX0" fmla="*/ 3277 w 10000"/>
              <a:gd name="connsiteY0" fmla="*/ 6817 h 9987"/>
              <a:gd name="connsiteX1" fmla="*/ 5099 w 10000"/>
              <a:gd name="connsiteY1" fmla="*/ 5014 h 9987"/>
              <a:gd name="connsiteX2" fmla="*/ 5979 w 10000"/>
              <a:gd name="connsiteY2" fmla="*/ 6705 h 9987"/>
              <a:gd name="connsiteX3" fmla="*/ 2811 w 10000"/>
              <a:gd name="connsiteY3" fmla="*/ 8354 h 9987"/>
              <a:gd name="connsiteX4" fmla="*/ 2207 w 10000"/>
              <a:gd name="connsiteY4" fmla="*/ 6708 h 9987"/>
              <a:gd name="connsiteX5" fmla="*/ 5957 w 10000"/>
              <a:gd name="connsiteY5" fmla="*/ 3179 h 9987"/>
              <a:gd name="connsiteX6" fmla="*/ 7902 w 10000"/>
              <a:gd name="connsiteY6" fmla="*/ 6832 h 9987"/>
              <a:gd name="connsiteX7" fmla="*/ 1596 w 10000"/>
              <a:gd name="connsiteY7" fmla="*/ 9987 h 9987"/>
              <a:gd name="connsiteX8" fmla="*/ 257 w 10000"/>
              <a:gd name="connsiteY8" fmla="*/ 6734 h 9987"/>
              <a:gd name="connsiteX9" fmla="*/ 5673 w 10000"/>
              <a:gd name="connsiteY9" fmla="*/ 21 h 9987"/>
              <a:gd name="connsiteX10" fmla="*/ 8924 w 10000"/>
              <a:gd name="connsiteY10" fmla="*/ 6814 h 9987"/>
              <a:gd name="connsiteX11" fmla="*/ 10000 w 10000"/>
              <a:gd name="connsiteY11" fmla="*/ 7444 h 9987"/>
              <a:gd name="connsiteX0" fmla="*/ 3277 w 8972"/>
              <a:gd name="connsiteY0" fmla="*/ 6826 h 12382"/>
              <a:gd name="connsiteX1" fmla="*/ 5099 w 8972"/>
              <a:gd name="connsiteY1" fmla="*/ 5021 h 12382"/>
              <a:gd name="connsiteX2" fmla="*/ 5979 w 8972"/>
              <a:gd name="connsiteY2" fmla="*/ 6714 h 12382"/>
              <a:gd name="connsiteX3" fmla="*/ 2811 w 8972"/>
              <a:gd name="connsiteY3" fmla="*/ 8365 h 12382"/>
              <a:gd name="connsiteX4" fmla="*/ 2207 w 8972"/>
              <a:gd name="connsiteY4" fmla="*/ 6717 h 12382"/>
              <a:gd name="connsiteX5" fmla="*/ 5957 w 8972"/>
              <a:gd name="connsiteY5" fmla="*/ 3183 h 12382"/>
              <a:gd name="connsiteX6" fmla="*/ 7902 w 8972"/>
              <a:gd name="connsiteY6" fmla="*/ 6841 h 12382"/>
              <a:gd name="connsiteX7" fmla="*/ 1596 w 8972"/>
              <a:gd name="connsiteY7" fmla="*/ 10000 h 12382"/>
              <a:gd name="connsiteX8" fmla="*/ 257 w 8972"/>
              <a:gd name="connsiteY8" fmla="*/ 6743 h 12382"/>
              <a:gd name="connsiteX9" fmla="*/ 5673 w 8972"/>
              <a:gd name="connsiteY9" fmla="*/ 21 h 12382"/>
              <a:gd name="connsiteX10" fmla="*/ 8924 w 8972"/>
              <a:gd name="connsiteY10" fmla="*/ 6823 h 12382"/>
              <a:gd name="connsiteX11" fmla="*/ 2352 w 8972"/>
              <a:gd name="connsiteY11" fmla="*/ 12382 h 12382"/>
              <a:gd name="connsiteX0" fmla="*/ 3652 w 9954"/>
              <a:gd name="connsiteY0" fmla="*/ 5513 h 10000"/>
              <a:gd name="connsiteX1" fmla="*/ 5683 w 9954"/>
              <a:gd name="connsiteY1" fmla="*/ 4055 h 10000"/>
              <a:gd name="connsiteX2" fmla="*/ 6664 w 9954"/>
              <a:gd name="connsiteY2" fmla="*/ 5422 h 10000"/>
              <a:gd name="connsiteX3" fmla="*/ 3133 w 9954"/>
              <a:gd name="connsiteY3" fmla="*/ 6756 h 10000"/>
              <a:gd name="connsiteX4" fmla="*/ 2460 w 9954"/>
              <a:gd name="connsiteY4" fmla="*/ 5425 h 10000"/>
              <a:gd name="connsiteX5" fmla="*/ 6640 w 9954"/>
              <a:gd name="connsiteY5" fmla="*/ 2571 h 10000"/>
              <a:gd name="connsiteX6" fmla="*/ 8807 w 9954"/>
              <a:gd name="connsiteY6" fmla="*/ 5525 h 10000"/>
              <a:gd name="connsiteX7" fmla="*/ 1779 w 9954"/>
              <a:gd name="connsiteY7" fmla="*/ 8076 h 10000"/>
              <a:gd name="connsiteX8" fmla="*/ 286 w 9954"/>
              <a:gd name="connsiteY8" fmla="*/ 5446 h 10000"/>
              <a:gd name="connsiteX9" fmla="*/ 6323 w 9954"/>
              <a:gd name="connsiteY9" fmla="*/ 17 h 10000"/>
              <a:gd name="connsiteX10" fmla="*/ 9947 w 9954"/>
              <a:gd name="connsiteY10" fmla="*/ 5510 h 10000"/>
              <a:gd name="connsiteX11" fmla="*/ 5404 w 9954"/>
              <a:gd name="connsiteY11" fmla="*/ 8548 h 10000"/>
              <a:gd name="connsiteX12" fmla="*/ 2621 w 9954"/>
              <a:gd name="connsiteY12" fmla="*/ 10000 h 10000"/>
              <a:gd name="connsiteX0" fmla="*/ 3669 w 10000"/>
              <a:gd name="connsiteY0" fmla="*/ 5513 h 10000"/>
              <a:gd name="connsiteX1" fmla="*/ 5709 w 10000"/>
              <a:gd name="connsiteY1" fmla="*/ 4055 h 10000"/>
              <a:gd name="connsiteX2" fmla="*/ 6695 w 10000"/>
              <a:gd name="connsiteY2" fmla="*/ 5422 h 10000"/>
              <a:gd name="connsiteX3" fmla="*/ 3147 w 10000"/>
              <a:gd name="connsiteY3" fmla="*/ 6756 h 10000"/>
              <a:gd name="connsiteX4" fmla="*/ 2471 w 10000"/>
              <a:gd name="connsiteY4" fmla="*/ 5425 h 10000"/>
              <a:gd name="connsiteX5" fmla="*/ 6671 w 10000"/>
              <a:gd name="connsiteY5" fmla="*/ 2571 h 10000"/>
              <a:gd name="connsiteX6" fmla="*/ 8848 w 10000"/>
              <a:gd name="connsiteY6" fmla="*/ 5525 h 10000"/>
              <a:gd name="connsiteX7" fmla="*/ 1787 w 10000"/>
              <a:gd name="connsiteY7" fmla="*/ 8076 h 10000"/>
              <a:gd name="connsiteX8" fmla="*/ 287 w 10000"/>
              <a:gd name="connsiteY8" fmla="*/ 5446 h 10000"/>
              <a:gd name="connsiteX9" fmla="*/ 6352 w 10000"/>
              <a:gd name="connsiteY9" fmla="*/ 17 h 10000"/>
              <a:gd name="connsiteX10" fmla="*/ 9993 w 10000"/>
              <a:gd name="connsiteY10" fmla="*/ 5510 h 10000"/>
              <a:gd name="connsiteX11" fmla="*/ 471 w 10000"/>
              <a:gd name="connsiteY11" fmla="*/ 9104 h 10000"/>
              <a:gd name="connsiteX12" fmla="*/ 2633 w 10000"/>
              <a:gd name="connsiteY12" fmla="*/ 10000 h 10000"/>
              <a:gd name="connsiteX0" fmla="*/ 7064 w 13395"/>
              <a:gd name="connsiteY0" fmla="*/ 5513 h 9164"/>
              <a:gd name="connsiteX1" fmla="*/ 9104 w 13395"/>
              <a:gd name="connsiteY1" fmla="*/ 4055 h 9164"/>
              <a:gd name="connsiteX2" fmla="*/ 10090 w 13395"/>
              <a:gd name="connsiteY2" fmla="*/ 5422 h 9164"/>
              <a:gd name="connsiteX3" fmla="*/ 6542 w 13395"/>
              <a:gd name="connsiteY3" fmla="*/ 6756 h 9164"/>
              <a:gd name="connsiteX4" fmla="*/ 5866 w 13395"/>
              <a:gd name="connsiteY4" fmla="*/ 5425 h 9164"/>
              <a:gd name="connsiteX5" fmla="*/ 10066 w 13395"/>
              <a:gd name="connsiteY5" fmla="*/ 2571 h 9164"/>
              <a:gd name="connsiteX6" fmla="*/ 12243 w 13395"/>
              <a:gd name="connsiteY6" fmla="*/ 5525 h 9164"/>
              <a:gd name="connsiteX7" fmla="*/ 5182 w 13395"/>
              <a:gd name="connsiteY7" fmla="*/ 8076 h 9164"/>
              <a:gd name="connsiteX8" fmla="*/ 3682 w 13395"/>
              <a:gd name="connsiteY8" fmla="*/ 5446 h 9164"/>
              <a:gd name="connsiteX9" fmla="*/ 9747 w 13395"/>
              <a:gd name="connsiteY9" fmla="*/ 17 h 9164"/>
              <a:gd name="connsiteX10" fmla="*/ 13388 w 13395"/>
              <a:gd name="connsiteY10" fmla="*/ 5510 h 9164"/>
              <a:gd name="connsiteX11" fmla="*/ 3866 w 13395"/>
              <a:gd name="connsiteY11" fmla="*/ 9104 h 9164"/>
              <a:gd name="connsiteX12" fmla="*/ 0 w 13395"/>
              <a:gd name="connsiteY12" fmla="*/ 3624 h 9164"/>
              <a:gd name="connsiteX0" fmla="*/ 5274 w 10000"/>
              <a:gd name="connsiteY0" fmla="*/ 6016 h 9942"/>
              <a:gd name="connsiteX1" fmla="*/ 6797 w 10000"/>
              <a:gd name="connsiteY1" fmla="*/ 4425 h 9942"/>
              <a:gd name="connsiteX2" fmla="*/ 7533 w 10000"/>
              <a:gd name="connsiteY2" fmla="*/ 5917 h 9942"/>
              <a:gd name="connsiteX3" fmla="*/ 4884 w 10000"/>
              <a:gd name="connsiteY3" fmla="*/ 7372 h 9942"/>
              <a:gd name="connsiteX4" fmla="*/ 4379 w 10000"/>
              <a:gd name="connsiteY4" fmla="*/ 5920 h 9942"/>
              <a:gd name="connsiteX5" fmla="*/ 7515 w 10000"/>
              <a:gd name="connsiteY5" fmla="*/ 2806 h 9942"/>
              <a:gd name="connsiteX6" fmla="*/ 9140 w 10000"/>
              <a:gd name="connsiteY6" fmla="*/ 6029 h 9942"/>
              <a:gd name="connsiteX7" fmla="*/ 3869 w 10000"/>
              <a:gd name="connsiteY7" fmla="*/ 8813 h 9942"/>
              <a:gd name="connsiteX8" fmla="*/ 2749 w 10000"/>
              <a:gd name="connsiteY8" fmla="*/ 5943 h 9942"/>
              <a:gd name="connsiteX9" fmla="*/ 7277 w 10000"/>
              <a:gd name="connsiteY9" fmla="*/ 19 h 9942"/>
              <a:gd name="connsiteX10" fmla="*/ 9995 w 10000"/>
              <a:gd name="connsiteY10" fmla="*/ 6013 h 9942"/>
              <a:gd name="connsiteX11" fmla="*/ 2886 w 10000"/>
              <a:gd name="connsiteY11" fmla="*/ 9935 h 9942"/>
              <a:gd name="connsiteX12" fmla="*/ 1162 w 10000"/>
              <a:gd name="connsiteY12" fmla="*/ 6900 h 9942"/>
              <a:gd name="connsiteX13" fmla="*/ 0 w 10000"/>
              <a:gd name="connsiteY13" fmla="*/ 3955 h 9942"/>
              <a:gd name="connsiteX0" fmla="*/ 5274 w 10000"/>
              <a:gd name="connsiteY0" fmla="*/ 6051 h 9998"/>
              <a:gd name="connsiteX1" fmla="*/ 6797 w 10000"/>
              <a:gd name="connsiteY1" fmla="*/ 4451 h 9998"/>
              <a:gd name="connsiteX2" fmla="*/ 7533 w 10000"/>
              <a:gd name="connsiteY2" fmla="*/ 5952 h 9998"/>
              <a:gd name="connsiteX3" fmla="*/ 4884 w 10000"/>
              <a:gd name="connsiteY3" fmla="*/ 7415 h 9998"/>
              <a:gd name="connsiteX4" fmla="*/ 4379 w 10000"/>
              <a:gd name="connsiteY4" fmla="*/ 5955 h 9998"/>
              <a:gd name="connsiteX5" fmla="*/ 7515 w 10000"/>
              <a:gd name="connsiteY5" fmla="*/ 2822 h 9998"/>
              <a:gd name="connsiteX6" fmla="*/ 9140 w 10000"/>
              <a:gd name="connsiteY6" fmla="*/ 6064 h 9998"/>
              <a:gd name="connsiteX7" fmla="*/ 3869 w 10000"/>
              <a:gd name="connsiteY7" fmla="*/ 8864 h 9998"/>
              <a:gd name="connsiteX8" fmla="*/ 2749 w 10000"/>
              <a:gd name="connsiteY8" fmla="*/ 5978 h 9998"/>
              <a:gd name="connsiteX9" fmla="*/ 7277 w 10000"/>
              <a:gd name="connsiteY9" fmla="*/ 19 h 9998"/>
              <a:gd name="connsiteX10" fmla="*/ 9995 w 10000"/>
              <a:gd name="connsiteY10" fmla="*/ 6048 h 9998"/>
              <a:gd name="connsiteX11" fmla="*/ 2886 w 10000"/>
              <a:gd name="connsiteY11" fmla="*/ 9993 h 9998"/>
              <a:gd name="connsiteX12" fmla="*/ 1036 w 10000"/>
              <a:gd name="connsiteY12" fmla="*/ 6189 h 9998"/>
              <a:gd name="connsiteX13" fmla="*/ 0 w 10000"/>
              <a:gd name="connsiteY13" fmla="*/ 3978 h 9998"/>
              <a:gd name="connsiteX0" fmla="*/ 4346 w 9072"/>
              <a:gd name="connsiteY0" fmla="*/ 7147 h 11095"/>
              <a:gd name="connsiteX1" fmla="*/ 5869 w 9072"/>
              <a:gd name="connsiteY1" fmla="*/ 5547 h 11095"/>
              <a:gd name="connsiteX2" fmla="*/ 6605 w 9072"/>
              <a:gd name="connsiteY2" fmla="*/ 7048 h 11095"/>
              <a:gd name="connsiteX3" fmla="*/ 3956 w 9072"/>
              <a:gd name="connsiteY3" fmla="*/ 8511 h 11095"/>
              <a:gd name="connsiteX4" fmla="*/ 3451 w 9072"/>
              <a:gd name="connsiteY4" fmla="*/ 7051 h 11095"/>
              <a:gd name="connsiteX5" fmla="*/ 6587 w 9072"/>
              <a:gd name="connsiteY5" fmla="*/ 3918 h 11095"/>
              <a:gd name="connsiteX6" fmla="*/ 8212 w 9072"/>
              <a:gd name="connsiteY6" fmla="*/ 7160 h 11095"/>
              <a:gd name="connsiteX7" fmla="*/ 2941 w 9072"/>
              <a:gd name="connsiteY7" fmla="*/ 9961 h 11095"/>
              <a:gd name="connsiteX8" fmla="*/ 1821 w 9072"/>
              <a:gd name="connsiteY8" fmla="*/ 7074 h 11095"/>
              <a:gd name="connsiteX9" fmla="*/ 6349 w 9072"/>
              <a:gd name="connsiteY9" fmla="*/ 1114 h 11095"/>
              <a:gd name="connsiteX10" fmla="*/ 9067 w 9072"/>
              <a:gd name="connsiteY10" fmla="*/ 7144 h 11095"/>
              <a:gd name="connsiteX11" fmla="*/ 1958 w 9072"/>
              <a:gd name="connsiteY11" fmla="*/ 11090 h 11095"/>
              <a:gd name="connsiteX12" fmla="*/ 108 w 9072"/>
              <a:gd name="connsiteY12" fmla="*/ 7285 h 11095"/>
              <a:gd name="connsiteX13" fmla="*/ 733 w 9072"/>
              <a:gd name="connsiteY13" fmla="*/ 0 h 11095"/>
              <a:gd name="connsiteX0" fmla="*/ 4791 w 10000"/>
              <a:gd name="connsiteY0" fmla="*/ 6442 h 9999"/>
              <a:gd name="connsiteX1" fmla="*/ 6469 w 10000"/>
              <a:gd name="connsiteY1" fmla="*/ 5000 h 9999"/>
              <a:gd name="connsiteX2" fmla="*/ 7281 w 10000"/>
              <a:gd name="connsiteY2" fmla="*/ 6352 h 9999"/>
              <a:gd name="connsiteX3" fmla="*/ 4361 w 10000"/>
              <a:gd name="connsiteY3" fmla="*/ 7671 h 9999"/>
              <a:gd name="connsiteX4" fmla="*/ 3804 w 10000"/>
              <a:gd name="connsiteY4" fmla="*/ 6355 h 9999"/>
              <a:gd name="connsiteX5" fmla="*/ 7261 w 10000"/>
              <a:gd name="connsiteY5" fmla="*/ 3531 h 9999"/>
              <a:gd name="connsiteX6" fmla="*/ 9052 w 10000"/>
              <a:gd name="connsiteY6" fmla="*/ 6453 h 9999"/>
              <a:gd name="connsiteX7" fmla="*/ 3242 w 10000"/>
              <a:gd name="connsiteY7" fmla="*/ 8978 h 9999"/>
              <a:gd name="connsiteX8" fmla="*/ 2007 w 10000"/>
              <a:gd name="connsiteY8" fmla="*/ 6376 h 9999"/>
              <a:gd name="connsiteX9" fmla="*/ 6998 w 10000"/>
              <a:gd name="connsiteY9" fmla="*/ 1004 h 9999"/>
              <a:gd name="connsiteX10" fmla="*/ 9994 w 10000"/>
              <a:gd name="connsiteY10" fmla="*/ 6439 h 9999"/>
              <a:gd name="connsiteX11" fmla="*/ 2158 w 10000"/>
              <a:gd name="connsiteY11" fmla="*/ 9995 h 9999"/>
              <a:gd name="connsiteX12" fmla="*/ 119 w 10000"/>
              <a:gd name="connsiteY12" fmla="*/ 6227 h 9999"/>
              <a:gd name="connsiteX13" fmla="*/ 808 w 10000"/>
              <a:gd name="connsiteY13" fmla="*/ 0 h 9999"/>
              <a:gd name="connsiteX0" fmla="*/ 4791 w 10000"/>
              <a:gd name="connsiteY0" fmla="*/ 6443 h 10001"/>
              <a:gd name="connsiteX1" fmla="*/ 6469 w 10000"/>
              <a:gd name="connsiteY1" fmla="*/ 5001 h 10001"/>
              <a:gd name="connsiteX2" fmla="*/ 7281 w 10000"/>
              <a:gd name="connsiteY2" fmla="*/ 6353 h 10001"/>
              <a:gd name="connsiteX3" fmla="*/ 4361 w 10000"/>
              <a:gd name="connsiteY3" fmla="*/ 7672 h 10001"/>
              <a:gd name="connsiteX4" fmla="*/ 3804 w 10000"/>
              <a:gd name="connsiteY4" fmla="*/ 6356 h 10001"/>
              <a:gd name="connsiteX5" fmla="*/ 7261 w 10000"/>
              <a:gd name="connsiteY5" fmla="*/ 3531 h 10001"/>
              <a:gd name="connsiteX6" fmla="*/ 9052 w 10000"/>
              <a:gd name="connsiteY6" fmla="*/ 6454 h 10001"/>
              <a:gd name="connsiteX7" fmla="*/ 3242 w 10000"/>
              <a:gd name="connsiteY7" fmla="*/ 8979 h 10001"/>
              <a:gd name="connsiteX8" fmla="*/ 2007 w 10000"/>
              <a:gd name="connsiteY8" fmla="*/ 6377 h 10001"/>
              <a:gd name="connsiteX9" fmla="*/ 6998 w 10000"/>
              <a:gd name="connsiteY9" fmla="*/ 1004 h 10001"/>
              <a:gd name="connsiteX10" fmla="*/ 9994 w 10000"/>
              <a:gd name="connsiteY10" fmla="*/ 6440 h 10001"/>
              <a:gd name="connsiteX11" fmla="*/ 2158 w 10000"/>
              <a:gd name="connsiteY11" fmla="*/ 9996 h 10001"/>
              <a:gd name="connsiteX12" fmla="*/ 119 w 10000"/>
              <a:gd name="connsiteY12" fmla="*/ 6228 h 10001"/>
              <a:gd name="connsiteX13" fmla="*/ 808 w 10000"/>
              <a:gd name="connsiteY13" fmla="*/ 0 h 10001"/>
              <a:gd name="connsiteX0" fmla="*/ 4673 w 9882"/>
              <a:gd name="connsiteY0" fmla="*/ 6443 h 10001"/>
              <a:gd name="connsiteX1" fmla="*/ 6351 w 9882"/>
              <a:gd name="connsiteY1" fmla="*/ 5001 h 10001"/>
              <a:gd name="connsiteX2" fmla="*/ 7163 w 9882"/>
              <a:gd name="connsiteY2" fmla="*/ 6353 h 10001"/>
              <a:gd name="connsiteX3" fmla="*/ 4243 w 9882"/>
              <a:gd name="connsiteY3" fmla="*/ 7672 h 10001"/>
              <a:gd name="connsiteX4" fmla="*/ 3686 w 9882"/>
              <a:gd name="connsiteY4" fmla="*/ 6356 h 10001"/>
              <a:gd name="connsiteX5" fmla="*/ 7143 w 9882"/>
              <a:gd name="connsiteY5" fmla="*/ 3531 h 10001"/>
              <a:gd name="connsiteX6" fmla="*/ 8934 w 9882"/>
              <a:gd name="connsiteY6" fmla="*/ 6454 h 10001"/>
              <a:gd name="connsiteX7" fmla="*/ 3124 w 9882"/>
              <a:gd name="connsiteY7" fmla="*/ 8979 h 10001"/>
              <a:gd name="connsiteX8" fmla="*/ 1889 w 9882"/>
              <a:gd name="connsiteY8" fmla="*/ 6377 h 10001"/>
              <a:gd name="connsiteX9" fmla="*/ 6880 w 9882"/>
              <a:gd name="connsiteY9" fmla="*/ 1004 h 10001"/>
              <a:gd name="connsiteX10" fmla="*/ 9876 w 9882"/>
              <a:gd name="connsiteY10" fmla="*/ 6440 h 10001"/>
              <a:gd name="connsiteX11" fmla="*/ 2040 w 9882"/>
              <a:gd name="connsiteY11" fmla="*/ 9996 h 10001"/>
              <a:gd name="connsiteX12" fmla="*/ 1 w 9882"/>
              <a:gd name="connsiteY12" fmla="*/ 6228 h 10001"/>
              <a:gd name="connsiteX13" fmla="*/ 690 w 9882"/>
              <a:gd name="connsiteY13" fmla="*/ 0 h 10001"/>
              <a:gd name="connsiteX0" fmla="*/ 4729 w 10000"/>
              <a:gd name="connsiteY0" fmla="*/ 6442 h 9999"/>
              <a:gd name="connsiteX1" fmla="*/ 6427 w 10000"/>
              <a:gd name="connsiteY1" fmla="*/ 5000 h 9999"/>
              <a:gd name="connsiteX2" fmla="*/ 7249 w 10000"/>
              <a:gd name="connsiteY2" fmla="*/ 6352 h 9999"/>
              <a:gd name="connsiteX3" fmla="*/ 4294 w 10000"/>
              <a:gd name="connsiteY3" fmla="*/ 7671 h 9999"/>
              <a:gd name="connsiteX4" fmla="*/ 3730 w 10000"/>
              <a:gd name="connsiteY4" fmla="*/ 6355 h 9999"/>
              <a:gd name="connsiteX5" fmla="*/ 7228 w 10000"/>
              <a:gd name="connsiteY5" fmla="*/ 3531 h 9999"/>
              <a:gd name="connsiteX6" fmla="*/ 9041 w 10000"/>
              <a:gd name="connsiteY6" fmla="*/ 6453 h 9999"/>
              <a:gd name="connsiteX7" fmla="*/ 3161 w 10000"/>
              <a:gd name="connsiteY7" fmla="*/ 8978 h 9999"/>
              <a:gd name="connsiteX8" fmla="*/ 1912 w 10000"/>
              <a:gd name="connsiteY8" fmla="*/ 6376 h 9999"/>
              <a:gd name="connsiteX9" fmla="*/ 6962 w 10000"/>
              <a:gd name="connsiteY9" fmla="*/ 1004 h 9999"/>
              <a:gd name="connsiteX10" fmla="*/ 9994 w 10000"/>
              <a:gd name="connsiteY10" fmla="*/ 6439 h 9999"/>
              <a:gd name="connsiteX11" fmla="*/ 2064 w 10000"/>
              <a:gd name="connsiteY11" fmla="*/ 9995 h 9999"/>
              <a:gd name="connsiteX12" fmla="*/ 1 w 10000"/>
              <a:gd name="connsiteY12" fmla="*/ 6227 h 9999"/>
              <a:gd name="connsiteX13" fmla="*/ 698 w 10000"/>
              <a:gd name="connsiteY13" fmla="*/ 0 h 9999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7085 w 10000"/>
              <a:gd name="connsiteY2" fmla="*/ 6353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7085 w 10000"/>
              <a:gd name="connsiteY2" fmla="*/ 6353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228 w 10000"/>
              <a:gd name="connsiteY5" fmla="*/ 3531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9041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384 w 10000"/>
              <a:gd name="connsiteY6" fmla="*/ 6496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384 w 10000"/>
              <a:gd name="connsiteY6" fmla="*/ 6496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3161 w 10000"/>
              <a:gd name="connsiteY7" fmla="*/ 8979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912 w 10000"/>
              <a:gd name="connsiteY8" fmla="*/ 6377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0"/>
              <a:gd name="connsiteY0" fmla="*/ 6443 h 10000"/>
              <a:gd name="connsiteX1" fmla="*/ 6427 w 10000"/>
              <a:gd name="connsiteY1" fmla="*/ 5001 h 10000"/>
              <a:gd name="connsiteX2" fmla="*/ 6991 w 10000"/>
              <a:gd name="connsiteY2" fmla="*/ 6311 h 10000"/>
              <a:gd name="connsiteX3" fmla="*/ 4294 w 10000"/>
              <a:gd name="connsiteY3" fmla="*/ 7672 h 10000"/>
              <a:gd name="connsiteX4" fmla="*/ 3730 w 10000"/>
              <a:gd name="connsiteY4" fmla="*/ 6356 h 10000"/>
              <a:gd name="connsiteX5" fmla="*/ 7040 w 10000"/>
              <a:gd name="connsiteY5" fmla="*/ 3912 h 10000"/>
              <a:gd name="connsiteX6" fmla="*/ 8619 w 10000"/>
              <a:gd name="connsiteY6" fmla="*/ 6454 h 10000"/>
              <a:gd name="connsiteX7" fmla="*/ 2973 w 10000"/>
              <a:gd name="connsiteY7" fmla="*/ 9064 h 10000"/>
              <a:gd name="connsiteX8" fmla="*/ 1771 w 10000"/>
              <a:gd name="connsiteY8" fmla="*/ 6292 h 10000"/>
              <a:gd name="connsiteX9" fmla="*/ 6962 w 10000"/>
              <a:gd name="connsiteY9" fmla="*/ 1004 h 10000"/>
              <a:gd name="connsiteX10" fmla="*/ 9994 w 10000"/>
              <a:gd name="connsiteY10" fmla="*/ 6440 h 10000"/>
              <a:gd name="connsiteX11" fmla="*/ 2064 w 10000"/>
              <a:gd name="connsiteY11" fmla="*/ 9996 h 10000"/>
              <a:gd name="connsiteX12" fmla="*/ 1 w 10000"/>
              <a:gd name="connsiteY12" fmla="*/ 6228 h 10000"/>
              <a:gd name="connsiteX13" fmla="*/ 698 w 10000"/>
              <a:gd name="connsiteY13" fmla="*/ 0 h 10000"/>
              <a:gd name="connsiteX0" fmla="*/ 4729 w 10001"/>
              <a:gd name="connsiteY0" fmla="*/ 6443 h 10000"/>
              <a:gd name="connsiteX1" fmla="*/ 6427 w 10001"/>
              <a:gd name="connsiteY1" fmla="*/ 5001 h 10000"/>
              <a:gd name="connsiteX2" fmla="*/ 6991 w 10001"/>
              <a:gd name="connsiteY2" fmla="*/ 6311 h 10000"/>
              <a:gd name="connsiteX3" fmla="*/ 4294 w 10001"/>
              <a:gd name="connsiteY3" fmla="*/ 7672 h 10000"/>
              <a:gd name="connsiteX4" fmla="*/ 3730 w 10001"/>
              <a:gd name="connsiteY4" fmla="*/ 6356 h 10000"/>
              <a:gd name="connsiteX5" fmla="*/ 7040 w 10001"/>
              <a:gd name="connsiteY5" fmla="*/ 3912 h 10000"/>
              <a:gd name="connsiteX6" fmla="*/ 8619 w 10001"/>
              <a:gd name="connsiteY6" fmla="*/ 6454 h 10000"/>
              <a:gd name="connsiteX7" fmla="*/ 2973 w 10001"/>
              <a:gd name="connsiteY7" fmla="*/ 9064 h 10000"/>
              <a:gd name="connsiteX8" fmla="*/ 1771 w 10001"/>
              <a:gd name="connsiteY8" fmla="*/ 6292 h 10000"/>
              <a:gd name="connsiteX9" fmla="*/ 7267 w 10001"/>
              <a:gd name="connsiteY9" fmla="*/ 1554 h 10000"/>
              <a:gd name="connsiteX10" fmla="*/ 9994 w 10001"/>
              <a:gd name="connsiteY10" fmla="*/ 6440 h 10000"/>
              <a:gd name="connsiteX11" fmla="*/ 2064 w 10001"/>
              <a:gd name="connsiteY11" fmla="*/ 9996 h 10000"/>
              <a:gd name="connsiteX12" fmla="*/ 1 w 10001"/>
              <a:gd name="connsiteY12" fmla="*/ 6228 h 10000"/>
              <a:gd name="connsiteX13" fmla="*/ 698 w 10001"/>
              <a:gd name="connsiteY13" fmla="*/ 0 h 10000"/>
              <a:gd name="connsiteX0" fmla="*/ 4729 w 10001"/>
              <a:gd name="connsiteY0" fmla="*/ 6443 h 10000"/>
              <a:gd name="connsiteX1" fmla="*/ 6427 w 10001"/>
              <a:gd name="connsiteY1" fmla="*/ 5001 h 10000"/>
              <a:gd name="connsiteX2" fmla="*/ 6991 w 10001"/>
              <a:gd name="connsiteY2" fmla="*/ 6311 h 10000"/>
              <a:gd name="connsiteX3" fmla="*/ 4294 w 10001"/>
              <a:gd name="connsiteY3" fmla="*/ 7672 h 10000"/>
              <a:gd name="connsiteX4" fmla="*/ 3730 w 10001"/>
              <a:gd name="connsiteY4" fmla="*/ 6356 h 10000"/>
              <a:gd name="connsiteX5" fmla="*/ 7040 w 10001"/>
              <a:gd name="connsiteY5" fmla="*/ 3912 h 10000"/>
              <a:gd name="connsiteX6" fmla="*/ 8619 w 10001"/>
              <a:gd name="connsiteY6" fmla="*/ 6454 h 10000"/>
              <a:gd name="connsiteX7" fmla="*/ 2973 w 10001"/>
              <a:gd name="connsiteY7" fmla="*/ 9064 h 10000"/>
              <a:gd name="connsiteX8" fmla="*/ 1771 w 10001"/>
              <a:gd name="connsiteY8" fmla="*/ 6292 h 10000"/>
              <a:gd name="connsiteX9" fmla="*/ 7267 w 10001"/>
              <a:gd name="connsiteY9" fmla="*/ 1554 h 10000"/>
              <a:gd name="connsiteX10" fmla="*/ 9994 w 10001"/>
              <a:gd name="connsiteY10" fmla="*/ 6440 h 10000"/>
              <a:gd name="connsiteX11" fmla="*/ 2064 w 10001"/>
              <a:gd name="connsiteY11" fmla="*/ 9996 h 10000"/>
              <a:gd name="connsiteX12" fmla="*/ 1 w 10001"/>
              <a:gd name="connsiteY12" fmla="*/ 6228 h 10000"/>
              <a:gd name="connsiteX13" fmla="*/ 698 w 10001"/>
              <a:gd name="connsiteY13" fmla="*/ 0 h 10000"/>
              <a:gd name="connsiteX0" fmla="*/ 4729 w 10002"/>
              <a:gd name="connsiteY0" fmla="*/ 6443 h 10000"/>
              <a:gd name="connsiteX1" fmla="*/ 6427 w 10002"/>
              <a:gd name="connsiteY1" fmla="*/ 5001 h 10000"/>
              <a:gd name="connsiteX2" fmla="*/ 6991 w 10002"/>
              <a:gd name="connsiteY2" fmla="*/ 6311 h 10000"/>
              <a:gd name="connsiteX3" fmla="*/ 4294 w 10002"/>
              <a:gd name="connsiteY3" fmla="*/ 7672 h 10000"/>
              <a:gd name="connsiteX4" fmla="*/ 3730 w 10002"/>
              <a:gd name="connsiteY4" fmla="*/ 6356 h 10000"/>
              <a:gd name="connsiteX5" fmla="*/ 7040 w 10002"/>
              <a:gd name="connsiteY5" fmla="*/ 3912 h 10000"/>
              <a:gd name="connsiteX6" fmla="*/ 8619 w 10002"/>
              <a:gd name="connsiteY6" fmla="*/ 6454 h 10000"/>
              <a:gd name="connsiteX7" fmla="*/ 2973 w 10002"/>
              <a:gd name="connsiteY7" fmla="*/ 9064 h 10000"/>
              <a:gd name="connsiteX8" fmla="*/ 1771 w 10002"/>
              <a:gd name="connsiteY8" fmla="*/ 6292 h 10000"/>
              <a:gd name="connsiteX9" fmla="*/ 7267 w 10002"/>
              <a:gd name="connsiteY9" fmla="*/ 1554 h 10000"/>
              <a:gd name="connsiteX10" fmla="*/ 9994 w 10002"/>
              <a:gd name="connsiteY10" fmla="*/ 6440 h 10000"/>
              <a:gd name="connsiteX11" fmla="*/ 2064 w 10002"/>
              <a:gd name="connsiteY11" fmla="*/ 9996 h 10000"/>
              <a:gd name="connsiteX12" fmla="*/ 1 w 10002"/>
              <a:gd name="connsiteY12" fmla="*/ 6228 h 10000"/>
              <a:gd name="connsiteX13" fmla="*/ 698 w 10002"/>
              <a:gd name="connsiteY13" fmla="*/ 0 h 10000"/>
              <a:gd name="connsiteX0" fmla="*/ 4729 w 10002"/>
              <a:gd name="connsiteY0" fmla="*/ 6443 h 10000"/>
              <a:gd name="connsiteX1" fmla="*/ 6427 w 10002"/>
              <a:gd name="connsiteY1" fmla="*/ 5001 h 10000"/>
              <a:gd name="connsiteX2" fmla="*/ 6991 w 10002"/>
              <a:gd name="connsiteY2" fmla="*/ 6311 h 10000"/>
              <a:gd name="connsiteX3" fmla="*/ 4294 w 10002"/>
              <a:gd name="connsiteY3" fmla="*/ 7672 h 10000"/>
              <a:gd name="connsiteX4" fmla="*/ 3730 w 10002"/>
              <a:gd name="connsiteY4" fmla="*/ 6356 h 10000"/>
              <a:gd name="connsiteX5" fmla="*/ 7040 w 10002"/>
              <a:gd name="connsiteY5" fmla="*/ 3912 h 10000"/>
              <a:gd name="connsiteX6" fmla="*/ 8619 w 10002"/>
              <a:gd name="connsiteY6" fmla="*/ 6454 h 10000"/>
              <a:gd name="connsiteX7" fmla="*/ 2973 w 10002"/>
              <a:gd name="connsiteY7" fmla="*/ 9064 h 10000"/>
              <a:gd name="connsiteX8" fmla="*/ 1771 w 10002"/>
              <a:gd name="connsiteY8" fmla="*/ 6292 h 10000"/>
              <a:gd name="connsiteX9" fmla="*/ 7267 w 10002"/>
              <a:gd name="connsiteY9" fmla="*/ 1554 h 10000"/>
              <a:gd name="connsiteX10" fmla="*/ 9994 w 10002"/>
              <a:gd name="connsiteY10" fmla="*/ 6440 h 10000"/>
              <a:gd name="connsiteX11" fmla="*/ 2064 w 10002"/>
              <a:gd name="connsiteY11" fmla="*/ 9996 h 10000"/>
              <a:gd name="connsiteX12" fmla="*/ 1 w 10002"/>
              <a:gd name="connsiteY12" fmla="*/ 6228 h 10000"/>
              <a:gd name="connsiteX13" fmla="*/ 698 w 10002"/>
              <a:gd name="connsiteY13" fmla="*/ 0 h 10000"/>
              <a:gd name="connsiteX0" fmla="*/ 4729 w 10002"/>
              <a:gd name="connsiteY0" fmla="*/ 6443 h 10000"/>
              <a:gd name="connsiteX1" fmla="*/ 6427 w 10002"/>
              <a:gd name="connsiteY1" fmla="*/ 5001 h 10000"/>
              <a:gd name="connsiteX2" fmla="*/ 6991 w 10002"/>
              <a:gd name="connsiteY2" fmla="*/ 6311 h 10000"/>
              <a:gd name="connsiteX3" fmla="*/ 4294 w 10002"/>
              <a:gd name="connsiteY3" fmla="*/ 7672 h 10000"/>
              <a:gd name="connsiteX4" fmla="*/ 3730 w 10002"/>
              <a:gd name="connsiteY4" fmla="*/ 6356 h 10000"/>
              <a:gd name="connsiteX5" fmla="*/ 7040 w 10002"/>
              <a:gd name="connsiteY5" fmla="*/ 3912 h 10000"/>
              <a:gd name="connsiteX6" fmla="*/ 8619 w 10002"/>
              <a:gd name="connsiteY6" fmla="*/ 6454 h 10000"/>
              <a:gd name="connsiteX7" fmla="*/ 2973 w 10002"/>
              <a:gd name="connsiteY7" fmla="*/ 9064 h 10000"/>
              <a:gd name="connsiteX8" fmla="*/ 1771 w 10002"/>
              <a:gd name="connsiteY8" fmla="*/ 6292 h 10000"/>
              <a:gd name="connsiteX9" fmla="*/ 7267 w 10002"/>
              <a:gd name="connsiteY9" fmla="*/ 1554 h 10000"/>
              <a:gd name="connsiteX10" fmla="*/ 9994 w 10002"/>
              <a:gd name="connsiteY10" fmla="*/ 6440 h 10000"/>
              <a:gd name="connsiteX11" fmla="*/ 2064 w 10002"/>
              <a:gd name="connsiteY11" fmla="*/ 9996 h 10000"/>
              <a:gd name="connsiteX12" fmla="*/ 1 w 10002"/>
              <a:gd name="connsiteY12" fmla="*/ 6228 h 10000"/>
              <a:gd name="connsiteX13" fmla="*/ 698 w 10002"/>
              <a:gd name="connsiteY13" fmla="*/ 0 h 10000"/>
              <a:gd name="connsiteX0" fmla="*/ 4729 w 10002"/>
              <a:gd name="connsiteY0" fmla="*/ 6443 h 10201"/>
              <a:gd name="connsiteX1" fmla="*/ 6427 w 10002"/>
              <a:gd name="connsiteY1" fmla="*/ 5001 h 10201"/>
              <a:gd name="connsiteX2" fmla="*/ 6991 w 10002"/>
              <a:gd name="connsiteY2" fmla="*/ 6311 h 10201"/>
              <a:gd name="connsiteX3" fmla="*/ 4294 w 10002"/>
              <a:gd name="connsiteY3" fmla="*/ 7672 h 10201"/>
              <a:gd name="connsiteX4" fmla="*/ 3730 w 10002"/>
              <a:gd name="connsiteY4" fmla="*/ 6356 h 10201"/>
              <a:gd name="connsiteX5" fmla="*/ 7040 w 10002"/>
              <a:gd name="connsiteY5" fmla="*/ 3912 h 10201"/>
              <a:gd name="connsiteX6" fmla="*/ 8619 w 10002"/>
              <a:gd name="connsiteY6" fmla="*/ 6454 h 10201"/>
              <a:gd name="connsiteX7" fmla="*/ 2973 w 10002"/>
              <a:gd name="connsiteY7" fmla="*/ 9064 h 10201"/>
              <a:gd name="connsiteX8" fmla="*/ 1771 w 10002"/>
              <a:gd name="connsiteY8" fmla="*/ 6292 h 10201"/>
              <a:gd name="connsiteX9" fmla="*/ 7267 w 10002"/>
              <a:gd name="connsiteY9" fmla="*/ 1554 h 10201"/>
              <a:gd name="connsiteX10" fmla="*/ 9994 w 10002"/>
              <a:gd name="connsiteY10" fmla="*/ 6440 h 10201"/>
              <a:gd name="connsiteX11" fmla="*/ 2064 w 10002"/>
              <a:gd name="connsiteY11" fmla="*/ 9996 h 10201"/>
              <a:gd name="connsiteX12" fmla="*/ 1 w 10002"/>
              <a:gd name="connsiteY12" fmla="*/ 6228 h 10201"/>
              <a:gd name="connsiteX13" fmla="*/ 698 w 10002"/>
              <a:gd name="connsiteY13" fmla="*/ 0 h 10201"/>
              <a:gd name="connsiteX0" fmla="*/ 4729 w 9994"/>
              <a:gd name="connsiteY0" fmla="*/ 6443 h 10201"/>
              <a:gd name="connsiteX1" fmla="*/ 6427 w 9994"/>
              <a:gd name="connsiteY1" fmla="*/ 5001 h 10201"/>
              <a:gd name="connsiteX2" fmla="*/ 6991 w 9994"/>
              <a:gd name="connsiteY2" fmla="*/ 6311 h 10201"/>
              <a:gd name="connsiteX3" fmla="*/ 4294 w 9994"/>
              <a:gd name="connsiteY3" fmla="*/ 7672 h 10201"/>
              <a:gd name="connsiteX4" fmla="*/ 3730 w 9994"/>
              <a:gd name="connsiteY4" fmla="*/ 6356 h 10201"/>
              <a:gd name="connsiteX5" fmla="*/ 7040 w 9994"/>
              <a:gd name="connsiteY5" fmla="*/ 3912 h 10201"/>
              <a:gd name="connsiteX6" fmla="*/ 8619 w 9994"/>
              <a:gd name="connsiteY6" fmla="*/ 6454 h 10201"/>
              <a:gd name="connsiteX7" fmla="*/ 2973 w 9994"/>
              <a:gd name="connsiteY7" fmla="*/ 9064 h 10201"/>
              <a:gd name="connsiteX8" fmla="*/ 1771 w 9994"/>
              <a:gd name="connsiteY8" fmla="*/ 6292 h 10201"/>
              <a:gd name="connsiteX9" fmla="*/ 7267 w 9994"/>
              <a:gd name="connsiteY9" fmla="*/ 1554 h 10201"/>
              <a:gd name="connsiteX10" fmla="*/ 9994 w 9994"/>
              <a:gd name="connsiteY10" fmla="*/ 6440 h 10201"/>
              <a:gd name="connsiteX11" fmla="*/ 2064 w 9994"/>
              <a:gd name="connsiteY11" fmla="*/ 9996 h 10201"/>
              <a:gd name="connsiteX12" fmla="*/ 1 w 9994"/>
              <a:gd name="connsiteY12" fmla="*/ 6228 h 10201"/>
              <a:gd name="connsiteX13" fmla="*/ 698 w 9994"/>
              <a:gd name="connsiteY13" fmla="*/ 0 h 10201"/>
              <a:gd name="connsiteX0" fmla="*/ 4732 w 10164"/>
              <a:gd name="connsiteY0" fmla="*/ 6316 h 9985"/>
              <a:gd name="connsiteX1" fmla="*/ 6431 w 10164"/>
              <a:gd name="connsiteY1" fmla="*/ 4902 h 9985"/>
              <a:gd name="connsiteX2" fmla="*/ 6995 w 10164"/>
              <a:gd name="connsiteY2" fmla="*/ 6187 h 9985"/>
              <a:gd name="connsiteX3" fmla="*/ 4297 w 10164"/>
              <a:gd name="connsiteY3" fmla="*/ 7521 h 9985"/>
              <a:gd name="connsiteX4" fmla="*/ 3732 w 10164"/>
              <a:gd name="connsiteY4" fmla="*/ 6231 h 9985"/>
              <a:gd name="connsiteX5" fmla="*/ 7044 w 10164"/>
              <a:gd name="connsiteY5" fmla="*/ 3835 h 9985"/>
              <a:gd name="connsiteX6" fmla="*/ 8624 w 10164"/>
              <a:gd name="connsiteY6" fmla="*/ 6327 h 9985"/>
              <a:gd name="connsiteX7" fmla="*/ 2975 w 10164"/>
              <a:gd name="connsiteY7" fmla="*/ 8885 h 9985"/>
              <a:gd name="connsiteX8" fmla="*/ 1772 w 10164"/>
              <a:gd name="connsiteY8" fmla="*/ 6168 h 9985"/>
              <a:gd name="connsiteX9" fmla="*/ 7271 w 10164"/>
              <a:gd name="connsiteY9" fmla="*/ 1523 h 9985"/>
              <a:gd name="connsiteX10" fmla="*/ 10164 w 10164"/>
              <a:gd name="connsiteY10" fmla="*/ 6271 h 9985"/>
              <a:gd name="connsiteX11" fmla="*/ 2065 w 10164"/>
              <a:gd name="connsiteY11" fmla="*/ 9799 h 9985"/>
              <a:gd name="connsiteX12" fmla="*/ 1 w 10164"/>
              <a:gd name="connsiteY12" fmla="*/ 6105 h 9985"/>
              <a:gd name="connsiteX13" fmla="*/ 698 w 10164"/>
              <a:gd name="connsiteY13" fmla="*/ 0 h 9985"/>
              <a:gd name="connsiteX0" fmla="*/ 4656 w 10000"/>
              <a:gd name="connsiteY0" fmla="*/ 6325 h 10143"/>
              <a:gd name="connsiteX1" fmla="*/ 6327 w 10000"/>
              <a:gd name="connsiteY1" fmla="*/ 4909 h 10143"/>
              <a:gd name="connsiteX2" fmla="*/ 6882 w 10000"/>
              <a:gd name="connsiteY2" fmla="*/ 6196 h 10143"/>
              <a:gd name="connsiteX3" fmla="*/ 4228 w 10000"/>
              <a:gd name="connsiteY3" fmla="*/ 7532 h 10143"/>
              <a:gd name="connsiteX4" fmla="*/ 3672 w 10000"/>
              <a:gd name="connsiteY4" fmla="*/ 6240 h 10143"/>
              <a:gd name="connsiteX5" fmla="*/ 6930 w 10000"/>
              <a:gd name="connsiteY5" fmla="*/ 3841 h 10143"/>
              <a:gd name="connsiteX6" fmla="*/ 8485 w 10000"/>
              <a:gd name="connsiteY6" fmla="*/ 6337 h 10143"/>
              <a:gd name="connsiteX7" fmla="*/ 2927 w 10000"/>
              <a:gd name="connsiteY7" fmla="*/ 8898 h 10143"/>
              <a:gd name="connsiteX8" fmla="*/ 1743 w 10000"/>
              <a:gd name="connsiteY8" fmla="*/ 6177 h 10143"/>
              <a:gd name="connsiteX9" fmla="*/ 7154 w 10000"/>
              <a:gd name="connsiteY9" fmla="*/ 1525 h 10143"/>
              <a:gd name="connsiteX10" fmla="*/ 10000 w 10000"/>
              <a:gd name="connsiteY10" fmla="*/ 6280 h 10143"/>
              <a:gd name="connsiteX11" fmla="*/ 1755 w 10000"/>
              <a:gd name="connsiteY11" fmla="*/ 10022 h 10143"/>
              <a:gd name="connsiteX12" fmla="*/ 1 w 10000"/>
              <a:gd name="connsiteY12" fmla="*/ 6114 h 10143"/>
              <a:gd name="connsiteX13" fmla="*/ 687 w 10000"/>
              <a:gd name="connsiteY13" fmla="*/ 0 h 10143"/>
              <a:gd name="connsiteX0" fmla="*/ 4656 w 10000"/>
              <a:gd name="connsiteY0" fmla="*/ 6325 h 10143"/>
              <a:gd name="connsiteX1" fmla="*/ 6327 w 10000"/>
              <a:gd name="connsiteY1" fmla="*/ 4909 h 10143"/>
              <a:gd name="connsiteX2" fmla="*/ 6882 w 10000"/>
              <a:gd name="connsiteY2" fmla="*/ 6196 h 10143"/>
              <a:gd name="connsiteX3" fmla="*/ 4228 w 10000"/>
              <a:gd name="connsiteY3" fmla="*/ 7532 h 10143"/>
              <a:gd name="connsiteX4" fmla="*/ 3672 w 10000"/>
              <a:gd name="connsiteY4" fmla="*/ 6240 h 10143"/>
              <a:gd name="connsiteX5" fmla="*/ 6930 w 10000"/>
              <a:gd name="connsiteY5" fmla="*/ 3841 h 10143"/>
              <a:gd name="connsiteX6" fmla="*/ 8485 w 10000"/>
              <a:gd name="connsiteY6" fmla="*/ 6337 h 10143"/>
              <a:gd name="connsiteX7" fmla="*/ 2927 w 10000"/>
              <a:gd name="connsiteY7" fmla="*/ 8898 h 10143"/>
              <a:gd name="connsiteX8" fmla="*/ 1743 w 10000"/>
              <a:gd name="connsiteY8" fmla="*/ 6177 h 10143"/>
              <a:gd name="connsiteX9" fmla="*/ 7154 w 10000"/>
              <a:gd name="connsiteY9" fmla="*/ 1525 h 10143"/>
              <a:gd name="connsiteX10" fmla="*/ 10000 w 10000"/>
              <a:gd name="connsiteY10" fmla="*/ 6280 h 10143"/>
              <a:gd name="connsiteX11" fmla="*/ 1755 w 10000"/>
              <a:gd name="connsiteY11" fmla="*/ 10022 h 10143"/>
              <a:gd name="connsiteX12" fmla="*/ 1 w 10000"/>
              <a:gd name="connsiteY12" fmla="*/ 6114 h 10143"/>
              <a:gd name="connsiteX13" fmla="*/ 687 w 10000"/>
              <a:gd name="connsiteY13" fmla="*/ 0 h 10143"/>
              <a:gd name="connsiteX0" fmla="*/ 4656 w 10000"/>
              <a:gd name="connsiteY0" fmla="*/ 6325 h 10143"/>
              <a:gd name="connsiteX1" fmla="*/ 6327 w 10000"/>
              <a:gd name="connsiteY1" fmla="*/ 4909 h 10143"/>
              <a:gd name="connsiteX2" fmla="*/ 6882 w 10000"/>
              <a:gd name="connsiteY2" fmla="*/ 6196 h 10143"/>
              <a:gd name="connsiteX3" fmla="*/ 4228 w 10000"/>
              <a:gd name="connsiteY3" fmla="*/ 7532 h 10143"/>
              <a:gd name="connsiteX4" fmla="*/ 3672 w 10000"/>
              <a:gd name="connsiteY4" fmla="*/ 6240 h 10143"/>
              <a:gd name="connsiteX5" fmla="*/ 6930 w 10000"/>
              <a:gd name="connsiteY5" fmla="*/ 3841 h 10143"/>
              <a:gd name="connsiteX6" fmla="*/ 8485 w 10000"/>
              <a:gd name="connsiteY6" fmla="*/ 6337 h 10143"/>
              <a:gd name="connsiteX7" fmla="*/ 2927 w 10000"/>
              <a:gd name="connsiteY7" fmla="*/ 8898 h 10143"/>
              <a:gd name="connsiteX8" fmla="*/ 1743 w 10000"/>
              <a:gd name="connsiteY8" fmla="*/ 6177 h 10143"/>
              <a:gd name="connsiteX9" fmla="*/ 7154 w 10000"/>
              <a:gd name="connsiteY9" fmla="*/ 1525 h 10143"/>
              <a:gd name="connsiteX10" fmla="*/ 10000 w 10000"/>
              <a:gd name="connsiteY10" fmla="*/ 6280 h 10143"/>
              <a:gd name="connsiteX11" fmla="*/ 1755 w 10000"/>
              <a:gd name="connsiteY11" fmla="*/ 10022 h 10143"/>
              <a:gd name="connsiteX12" fmla="*/ 1 w 10000"/>
              <a:gd name="connsiteY12" fmla="*/ 6114 h 10143"/>
              <a:gd name="connsiteX13" fmla="*/ 687 w 10000"/>
              <a:gd name="connsiteY13" fmla="*/ 0 h 10143"/>
              <a:gd name="connsiteX0" fmla="*/ 4655 w 9999"/>
              <a:gd name="connsiteY0" fmla="*/ 6325 h 10143"/>
              <a:gd name="connsiteX1" fmla="*/ 6326 w 9999"/>
              <a:gd name="connsiteY1" fmla="*/ 4909 h 10143"/>
              <a:gd name="connsiteX2" fmla="*/ 6881 w 9999"/>
              <a:gd name="connsiteY2" fmla="*/ 6196 h 10143"/>
              <a:gd name="connsiteX3" fmla="*/ 4227 w 9999"/>
              <a:gd name="connsiteY3" fmla="*/ 7532 h 10143"/>
              <a:gd name="connsiteX4" fmla="*/ 3671 w 9999"/>
              <a:gd name="connsiteY4" fmla="*/ 6240 h 10143"/>
              <a:gd name="connsiteX5" fmla="*/ 6929 w 9999"/>
              <a:gd name="connsiteY5" fmla="*/ 3841 h 10143"/>
              <a:gd name="connsiteX6" fmla="*/ 8484 w 9999"/>
              <a:gd name="connsiteY6" fmla="*/ 6337 h 10143"/>
              <a:gd name="connsiteX7" fmla="*/ 2926 w 9999"/>
              <a:gd name="connsiteY7" fmla="*/ 8898 h 10143"/>
              <a:gd name="connsiteX8" fmla="*/ 1742 w 9999"/>
              <a:gd name="connsiteY8" fmla="*/ 6177 h 10143"/>
              <a:gd name="connsiteX9" fmla="*/ 7153 w 9999"/>
              <a:gd name="connsiteY9" fmla="*/ 1525 h 10143"/>
              <a:gd name="connsiteX10" fmla="*/ 9999 w 9999"/>
              <a:gd name="connsiteY10" fmla="*/ 6280 h 10143"/>
              <a:gd name="connsiteX11" fmla="*/ 1754 w 9999"/>
              <a:gd name="connsiteY11" fmla="*/ 10022 h 10143"/>
              <a:gd name="connsiteX12" fmla="*/ 0 w 9999"/>
              <a:gd name="connsiteY12" fmla="*/ 6114 h 10143"/>
              <a:gd name="connsiteX13" fmla="*/ 686 w 9999"/>
              <a:gd name="connsiteY13" fmla="*/ 0 h 10143"/>
              <a:gd name="connsiteX0" fmla="*/ 4655 w 10000"/>
              <a:gd name="connsiteY0" fmla="*/ 6236 h 10000"/>
              <a:gd name="connsiteX1" fmla="*/ 6327 w 10000"/>
              <a:gd name="connsiteY1" fmla="*/ 4840 h 10000"/>
              <a:gd name="connsiteX2" fmla="*/ 6882 w 10000"/>
              <a:gd name="connsiteY2" fmla="*/ 6109 h 10000"/>
              <a:gd name="connsiteX3" fmla="*/ 4227 w 10000"/>
              <a:gd name="connsiteY3" fmla="*/ 7426 h 10000"/>
              <a:gd name="connsiteX4" fmla="*/ 3671 w 10000"/>
              <a:gd name="connsiteY4" fmla="*/ 6152 h 10000"/>
              <a:gd name="connsiteX5" fmla="*/ 6930 w 10000"/>
              <a:gd name="connsiteY5" fmla="*/ 3787 h 10000"/>
              <a:gd name="connsiteX6" fmla="*/ 8485 w 10000"/>
              <a:gd name="connsiteY6" fmla="*/ 6248 h 10000"/>
              <a:gd name="connsiteX7" fmla="*/ 2926 w 10000"/>
              <a:gd name="connsiteY7" fmla="*/ 8773 h 10000"/>
              <a:gd name="connsiteX8" fmla="*/ 1742 w 10000"/>
              <a:gd name="connsiteY8" fmla="*/ 6090 h 10000"/>
              <a:gd name="connsiteX9" fmla="*/ 7154 w 10000"/>
              <a:gd name="connsiteY9" fmla="*/ 1503 h 10000"/>
              <a:gd name="connsiteX10" fmla="*/ 10000 w 10000"/>
              <a:gd name="connsiteY10" fmla="*/ 6191 h 10000"/>
              <a:gd name="connsiteX11" fmla="*/ 1754 w 10000"/>
              <a:gd name="connsiteY11" fmla="*/ 9881 h 10000"/>
              <a:gd name="connsiteX12" fmla="*/ 0 w 10000"/>
              <a:gd name="connsiteY12" fmla="*/ 6028 h 10000"/>
              <a:gd name="connsiteX13" fmla="*/ 686 w 10000"/>
              <a:gd name="connsiteY13" fmla="*/ 0 h 10000"/>
              <a:gd name="connsiteX0" fmla="*/ 4655 w 10000"/>
              <a:gd name="connsiteY0" fmla="*/ 6236 h 10000"/>
              <a:gd name="connsiteX1" fmla="*/ 6327 w 10000"/>
              <a:gd name="connsiteY1" fmla="*/ 4840 h 10000"/>
              <a:gd name="connsiteX2" fmla="*/ 6882 w 10000"/>
              <a:gd name="connsiteY2" fmla="*/ 6109 h 10000"/>
              <a:gd name="connsiteX3" fmla="*/ 4227 w 10000"/>
              <a:gd name="connsiteY3" fmla="*/ 7426 h 10000"/>
              <a:gd name="connsiteX4" fmla="*/ 3671 w 10000"/>
              <a:gd name="connsiteY4" fmla="*/ 6152 h 10000"/>
              <a:gd name="connsiteX5" fmla="*/ 6930 w 10000"/>
              <a:gd name="connsiteY5" fmla="*/ 3787 h 10000"/>
              <a:gd name="connsiteX6" fmla="*/ 8485 w 10000"/>
              <a:gd name="connsiteY6" fmla="*/ 6248 h 10000"/>
              <a:gd name="connsiteX7" fmla="*/ 2926 w 10000"/>
              <a:gd name="connsiteY7" fmla="*/ 8773 h 10000"/>
              <a:gd name="connsiteX8" fmla="*/ 1742 w 10000"/>
              <a:gd name="connsiteY8" fmla="*/ 6090 h 10000"/>
              <a:gd name="connsiteX9" fmla="*/ 7154 w 10000"/>
              <a:gd name="connsiteY9" fmla="*/ 1503 h 10000"/>
              <a:gd name="connsiteX10" fmla="*/ 10000 w 10000"/>
              <a:gd name="connsiteY10" fmla="*/ 6191 h 10000"/>
              <a:gd name="connsiteX11" fmla="*/ 1754 w 10000"/>
              <a:gd name="connsiteY11" fmla="*/ 9881 h 10000"/>
              <a:gd name="connsiteX12" fmla="*/ 0 w 10000"/>
              <a:gd name="connsiteY12" fmla="*/ 6028 h 10000"/>
              <a:gd name="connsiteX13" fmla="*/ 686 w 10000"/>
              <a:gd name="connsiteY13" fmla="*/ 0 h 10000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11"/>
              <a:gd name="connsiteY0" fmla="*/ 6400 h 10164"/>
              <a:gd name="connsiteX1" fmla="*/ 6327 w 10011"/>
              <a:gd name="connsiteY1" fmla="*/ 5004 h 10164"/>
              <a:gd name="connsiteX2" fmla="*/ 6882 w 10011"/>
              <a:gd name="connsiteY2" fmla="*/ 6273 h 10164"/>
              <a:gd name="connsiteX3" fmla="*/ 4227 w 10011"/>
              <a:gd name="connsiteY3" fmla="*/ 7590 h 10164"/>
              <a:gd name="connsiteX4" fmla="*/ 3671 w 10011"/>
              <a:gd name="connsiteY4" fmla="*/ 6316 h 10164"/>
              <a:gd name="connsiteX5" fmla="*/ 6930 w 10011"/>
              <a:gd name="connsiteY5" fmla="*/ 3951 h 10164"/>
              <a:gd name="connsiteX6" fmla="*/ 8485 w 10011"/>
              <a:gd name="connsiteY6" fmla="*/ 6412 h 10164"/>
              <a:gd name="connsiteX7" fmla="*/ 2926 w 10011"/>
              <a:gd name="connsiteY7" fmla="*/ 8937 h 10164"/>
              <a:gd name="connsiteX8" fmla="*/ 1742 w 10011"/>
              <a:gd name="connsiteY8" fmla="*/ 6254 h 10164"/>
              <a:gd name="connsiteX9" fmla="*/ 7154 w 10011"/>
              <a:gd name="connsiteY9" fmla="*/ 1667 h 10164"/>
              <a:gd name="connsiteX10" fmla="*/ 10000 w 10011"/>
              <a:gd name="connsiteY10" fmla="*/ 6355 h 10164"/>
              <a:gd name="connsiteX11" fmla="*/ 1754 w 10011"/>
              <a:gd name="connsiteY11" fmla="*/ 10045 h 10164"/>
              <a:gd name="connsiteX12" fmla="*/ 0 w 10011"/>
              <a:gd name="connsiteY12" fmla="*/ 6192 h 10164"/>
              <a:gd name="connsiteX13" fmla="*/ 732 w 10011"/>
              <a:gd name="connsiteY13" fmla="*/ 0 h 10164"/>
              <a:gd name="connsiteX0" fmla="*/ 4655 w 10005"/>
              <a:gd name="connsiteY0" fmla="*/ 6400 h 10164"/>
              <a:gd name="connsiteX1" fmla="*/ 6327 w 10005"/>
              <a:gd name="connsiteY1" fmla="*/ 5004 h 10164"/>
              <a:gd name="connsiteX2" fmla="*/ 6882 w 10005"/>
              <a:gd name="connsiteY2" fmla="*/ 6273 h 10164"/>
              <a:gd name="connsiteX3" fmla="*/ 4227 w 10005"/>
              <a:gd name="connsiteY3" fmla="*/ 7590 h 10164"/>
              <a:gd name="connsiteX4" fmla="*/ 3671 w 10005"/>
              <a:gd name="connsiteY4" fmla="*/ 6316 h 10164"/>
              <a:gd name="connsiteX5" fmla="*/ 6930 w 10005"/>
              <a:gd name="connsiteY5" fmla="*/ 3951 h 10164"/>
              <a:gd name="connsiteX6" fmla="*/ 8485 w 10005"/>
              <a:gd name="connsiteY6" fmla="*/ 6412 h 10164"/>
              <a:gd name="connsiteX7" fmla="*/ 2926 w 10005"/>
              <a:gd name="connsiteY7" fmla="*/ 8937 h 10164"/>
              <a:gd name="connsiteX8" fmla="*/ 1742 w 10005"/>
              <a:gd name="connsiteY8" fmla="*/ 6254 h 10164"/>
              <a:gd name="connsiteX9" fmla="*/ 7154 w 10005"/>
              <a:gd name="connsiteY9" fmla="*/ 1667 h 10164"/>
              <a:gd name="connsiteX10" fmla="*/ 10000 w 10005"/>
              <a:gd name="connsiteY10" fmla="*/ 6355 h 10164"/>
              <a:gd name="connsiteX11" fmla="*/ 1754 w 10005"/>
              <a:gd name="connsiteY11" fmla="*/ 10045 h 10164"/>
              <a:gd name="connsiteX12" fmla="*/ 0 w 10005"/>
              <a:gd name="connsiteY12" fmla="*/ 6192 h 10164"/>
              <a:gd name="connsiteX13" fmla="*/ 732 w 10005"/>
              <a:gd name="connsiteY13" fmla="*/ 0 h 10164"/>
              <a:gd name="connsiteX0" fmla="*/ 4655 w 10005"/>
              <a:gd name="connsiteY0" fmla="*/ 6400 h 10164"/>
              <a:gd name="connsiteX1" fmla="*/ 6327 w 10005"/>
              <a:gd name="connsiteY1" fmla="*/ 5004 h 10164"/>
              <a:gd name="connsiteX2" fmla="*/ 6882 w 10005"/>
              <a:gd name="connsiteY2" fmla="*/ 6273 h 10164"/>
              <a:gd name="connsiteX3" fmla="*/ 4227 w 10005"/>
              <a:gd name="connsiteY3" fmla="*/ 7590 h 10164"/>
              <a:gd name="connsiteX4" fmla="*/ 3671 w 10005"/>
              <a:gd name="connsiteY4" fmla="*/ 6316 h 10164"/>
              <a:gd name="connsiteX5" fmla="*/ 6930 w 10005"/>
              <a:gd name="connsiteY5" fmla="*/ 3951 h 10164"/>
              <a:gd name="connsiteX6" fmla="*/ 8485 w 10005"/>
              <a:gd name="connsiteY6" fmla="*/ 6412 h 10164"/>
              <a:gd name="connsiteX7" fmla="*/ 2926 w 10005"/>
              <a:gd name="connsiteY7" fmla="*/ 8937 h 10164"/>
              <a:gd name="connsiteX8" fmla="*/ 1742 w 10005"/>
              <a:gd name="connsiteY8" fmla="*/ 6254 h 10164"/>
              <a:gd name="connsiteX9" fmla="*/ 7154 w 10005"/>
              <a:gd name="connsiteY9" fmla="*/ 1667 h 10164"/>
              <a:gd name="connsiteX10" fmla="*/ 10000 w 10005"/>
              <a:gd name="connsiteY10" fmla="*/ 6355 h 10164"/>
              <a:gd name="connsiteX11" fmla="*/ 1754 w 10005"/>
              <a:gd name="connsiteY11" fmla="*/ 10045 h 10164"/>
              <a:gd name="connsiteX12" fmla="*/ 0 w 10005"/>
              <a:gd name="connsiteY12" fmla="*/ 6192 h 10164"/>
              <a:gd name="connsiteX13" fmla="*/ 732 w 10005"/>
              <a:gd name="connsiteY13" fmla="*/ 0 h 10164"/>
              <a:gd name="connsiteX0" fmla="*/ 4655 w 10001"/>
              <a:gd name="connsiteY0" fmla="*/ 6400 h 10164"/>
              <a:gd name="connsiteX1" fmla="*/ 6327 w 10001"/>
              <a:gd name="connsiteY1" fmla="*/ 5004 h 10164"/>
              <a:gd name="connsiteX2" fmla="*/ 6882 w 10001"/>
              <a:gd name="connsiteY2" fmla="*/ 6273 h 10164"/>
              <a:gd name="connsiteX3" fmla="*/ 4227 w 10001"/>
              <a:gd name="connsiteY3" fmla="*/ 7590 h 10164"/>
              <a:gd name="connsiteX4" fmla="*/ 3671 w 10001"/>
              <a:gd name="connsiteY4" fmla="*/ 6316 h 10164"/>
              <a:gd name="connsiteX5" fmla="*/ 6930 w 10001"/>
              <a:gd name="connsiteY5" fmla="*/ 3951 h 10164"/>
              <a:gd name="connsiteX6" fmla="*/ 8485 w 10001"/>
              <a:gd name="connsiteY6" fmla="*/ 6412 h 10164"/>
              <a:gd name="connsiteX7" fmla="*/ 2926 w 10001"/>
              <a:gd name="connsiteY7" fmla="*/ 8937 h 10164"/>
              <a:gd name="connsiteX8" fmla="*/ 1742 w 10001"/>
              <a:gd name="connsiteY8" fmla="*/ 6254 h 10164"/>
              <a:gd name="connsiteX9" fmla="*/ 7154 w 10001"/>
              <a:gd name="connsiteY9" fmla="*/ 1667 h 10164"/>
              <a:gd name="connsiteX10" fmla="*/ 10000 w 10001"/>
              <a:gd name="connsiteY10" fmla="*/ 6355 h 10164"/>
              <a:gd name="connsiteX11" fmla="*/ 1754 w 10001"/>
              <a:gd name="connsiteY11" fmla="*/ 10045 h 10164"/>
              <a:gd name="connsiteX12" fmla="*/ 0 w 10001"/>
              <a:gd name="connsiteY12" fmla="*/ 6192 h 10164"/>
              <a:gd name="connsiteX13" fmla="*/ 732 w 10001"/>
              <a:gd name="connsiteY13" fmla="*/ 0 h 10164"/>
              <a:gd name="connsiteX0" fmla="*/ 4655 w 10000"/>
              <a:gd name="connsiteY0" fmla="*/ 6400 h 10164"/>
              <a:gd name="connsiteX1" fmla="*/ 6327 w 10000"/>
              <a:gd name="connsiteY1" fmla="*/ 5004 h 10164"/>
              <a:gd name="connsiteX2" fmla="*/ 6882 w 10000"/>
              <a:gd name="connsiteY2" fmla="*/ 6273 h 10164"/>
              <a:gd name="connsiteX3" fmla="*/ 4227 w 10000"/>
              <a:gd name="connsiteY3" fmla="*/ 7590 h 10164"/>
              <a:gd name="connsiteX4" fmla="*/ 3671 w 10000"/>
              <a:gd name="connsiteY4" fmla="*/ 6316 h 10164"/>
              <a:gd name="connsiteX5" fmla="*/ 6930 w 10000"/>
              <a:gd name="connsiteY5" fmla="*/ 3951 h 10164"/>
              <a:gd name="connsiteX6" fmla="*/ 8485 w 10000"/>
              <a:gd name="connsiteY6" fmla="*/ 6412 h 10164"/>
              <a:gd name="connsiteX7" fmla="*/ 2926 w 10000"/>
              <a:gd name="connsiteY7" fmla="*/ 8937 h 10164"/>
              <a:gd name="connsiteX8" fmla="*/ 1742 w 10000"/>
              <a:gd name="connsiteY8" fmla="*/ 6254 h 10164"/>
              <a:gd name="connsiteX9" fmla="*/ 7154 w 10000"/>
              <a:gd name="connsiteY9" fmla="*/ 1667 h 10164"/>
              <a:gd name="connsiteX10" fmla="*/ 10000 w 10000"/>
              <a:gd name="connsiteY10" fmla="*/ 6355 h 10164"/>
              <a:gd name="connsiteX11" fmla="*/ 1754 w 10000"/>
              <a:gd name="connsiteY11" fmla="*/ 10045 h 10164"/>
              <a:gd name="connsiteX12" fmla="*/ 0 w 10000"/>
              <a:gd name="connsiteY12" fmla="*/ 6192 h 10164"/>
              <a:gd name="connsiteX13" fmla="*/ 732 w 10000"/>
              <a:gd name="connsiteY13" fmla="*/ 0 h 10164"/>
              <a:gd name="connsiteX0" fmla="*/ 4655 w 10007"/>
              <a:gd name="connsiteY0" fmla="*/ 6400 h 10164"/>
              <a:gd name="connsiteX1" fmla="*/ 6327 w 10007"/>
              <a:gd name="connsiteY1" fmla="*/ 5004 h 10164"/>
              <a:gd name="connsiteX2" fmla="*/ 6882 w 10007"/>
              <a:gd name="connsiteY2" fmla="*/ 6273 h 10164"/>
              <a:gd name="connsiteX3" fmla="*/ 4227 w 10007"/>
              <a:gd name="connsiteY3" fmla="*/ 7590 h 10164"/>
              <a:gd name="connsiteX4" fmla="*/ 3671 w 10007"/>
              <a:gd name="connsiteY4" fmla="*/ 6316 h 10164"/>
              <a:gd name="connsiteX5" fmla="*/ 6930 w 10007"/>
              <a:gd name="connsiteY5" fmla="*/ 3951 h 10164"/>
              <a:gd name="connsiteX6" fmla="*/ 8485 w 10007"/>
              <a:gd name="connsiteY6" fmla="*/ 6412 h 10164"/>
              <a:gd name="connsiteX7" fmla="*/ 2926 w 10007"/>
              <a:gd name="connsiteY7" fmla="*/ 8937 h 10164"/>
              <a:gd name="connsiteX8" fmla="*/ 1742 w 10007"/>
              <a:gd name="connsiteY8" fmla="*/ 6254 h 10164"/>
              <a:gd name="connsiteX9" fmla="*/ 7154 w 10007"/>
              <a:gd name="connsiteY9" fmla="*/ 1667 h 10164"/>
              <a:gd name="connsiteX10" fmla="*/ 10000 w 10007"/>
              <a:gd name="connsiteY10" fmla="*/ 6355 h 10164"/>
              <a:gd name="connsiteX11" fmla="*/ 1754 w 10007"/>
              <a:gd name="connsiteY11" fmla="*/ 10045 h 10164"/>
              <a:gd name="connsiteX12" fmla="*/ 0 w 10007"/>
              <a:gd name="connsiteY12" fmla="*/ 6192 h 10164"/>
              <a:gd name="connsiteX13" fmla="*/ 732 w 10007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55 w 10006"/>
              <a:gd name="connsiteY0" fmla="*/ 6400 h 10164"/>
              <a:gd name="connsiteX1" fmla="*/ 6327 w 10006"/>
              <a:gd name="connsiteY1" fmla="*/ 5004 h 10164"/>
              <a:gd name="connsiteX2" fmla="*/ 6882 w 10006"/>
              <a:gd name="connsiteY2" fmla="*/ 6273 h 10164"/>
              <a:gd name="connsiteX3" fmla="*/ 4227 w 10006"/>
              <a:gd name="connsiteY3" fmla="*/ 7590 h 10164"/>
              <a:gd name="connsiteX4" fmla="*/ 3671 w 10006"/>
              <a:gd name="connsiteY4" fmla="*/ 6316 h 10164"/>
              <a:gd name="connsiteX5" fmla="*/ 6930 w 10006"/>
              <a:gd name="connsiteY5" fmla="*/ 3951 h 10164"/>
              <a:gd name="connsiteX6" fmla="*/ 8485 w 10006"/>
              <a:gd name="connsiteY6" fmla="*/ 6412 h 10164"/>
              <a:gd name="connsiteX7" fmla="*/ 2926 w 10006"/>
              <a:gd name="connsiteY7" fmla="*/ 8937 h 10164"/>
              <a:gd name="connsiteX8" fmla="*/ 1742 w 10006"/>
              <a:gd name="connsiteY8" fmla="*/ 6254 h 10164"/>
              <a:gd name="connsiteX9" fmla="*/ 7154 w 10006"/>
              <a:gd name="connsiteY9" fmla="*/ 1667 h 10164"/>
              <a:gd name="connsiteX10" fmla="*/ 10000 w 10006"/>
              <a:gd name="connsiteY10" fmla="*/ 6355 h 10164"/>
              <a:gd name="connsiteX11" fmla="*/ 1754 w 10006"/>
              <a:gd name="connsiteY11" fmla="*/ 10045 h 10164"/>
              <a:gd name="connsiteX12" fmla="*/ 0 w 10006"/>
              <a:gd name="connsiteY12" fmla="*/ 6192 h 10164"/>
              <a:gd name="connsiteX13" fmla="*/ 732 w 10006"/>
              <a:gd name="connsiteY13" fmla="*/ 0 h 10164"/>
              <a:gd name="connsiteX0" fmla="*/ 4660 w 10011"/>
              <a:gd name="connsiteY0" fmla="*/ 6400 h 10164"/>
              <a:gd name="connsiteX1" fmla="*/ 6332 w 10011"/>
              <a:gd name="connsiteY1" fmla="*/ 5004 h 10164"/>
              <a:gd name="connsiteX2" fmla="*/ 6887 w 10011"/>
              <a:gd name="connsiteY2" fmla="*/ 6273 h 10164"/>
              <a:gd name="connsiteX3" fmla="*/ 4232 w 10011"/>
              <a:gd name="connsiteY3" fmla="*/ 7590 h 10164"/>
              <a:gd name="connsiteX4" fmla="*/ 3676 w 10011"/>
              <a:gd name="connsiteY4" fmla="*/ 6316 h 10164"/>
              <a:gd name="connsiteX5" fmla="*/ 6935 w 10011"/>
              <a:gd name="connsiteY5" fmla="*/ 3951 h 10164"/>
              <a:gd name="connsiteX6" fmla="*/ 8490 w 10011"/>
              <a:gd name="connsiteY6" fmla="*/ 6412 h 10164"/>
              <a:gd name="connsiteX7" fmla="*/ 2931 w 10011"/>
              <a:gd name="connsiteY7" fmla="*/ 8937 h 10164"/>
              <a:gd name="connsiteX8" fmla="*/ 1747 w 10011"/>
              <a:gd name="connsiteY8" fmla="*/ 6254 h 10164"/>
              <a:gd name="connsiteX9" fmla="*/ 7159 w 10011"/>
              <a:gd name="connsiteY9" fmla="*/ 1667 h 10164"/>
              <a:gd name="connsiteX10" fmla="*/ 10005 w 10011"/>
              <a:gd name="connsiteY10" fmla="*/ 6355 h 10164"/>
              <a:gd name="connsiteX11" fmla="*/ 1759 w 10011"/>
              <a:gd name="connsiteY11" fmla="*/ 10045 h 10164"/>
              <a:gd name="connsiteX12" fmla="*/ 5 w 10011"/>
              <a:gd name="connsiteY12" fmla="*/ 6192 h 10164"/>
              <a:gd name="connsiteX13" fmla="*/ 737 w 10011"/>
              <a:gd name="connsiteY13" fmla="*/ 0 h 10164"/>
              <a:gd name="connsiteX0" fmla="*/ 4660 w 10011"/>
              <a:gd name="connsiteY0" fmla="*/ 6400 h 10237"/>
              <a:gd name="connsiteX1" fmla="*/ 6332 w 10011"/>
              <a:gd name="connsiteY1" fmla="*/ 5004 h 10237"/>
              <a:gd name="connsiteX2" fmla="*/ 68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2931 w 10011"/>
              <a:gd name="connsiteY7" fmla="*/ 8937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332 w 10011"/>
              <a:gd name="connsiteY1" fmla="*/ 5004 h 10237"/>
              <a:gd name="connsiteX2" fmla="*/ 68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332 w 10011"/>
              <a:gd name="connsiteY1" fmla="*/ 5004 h 10237"/>
              <a:gd name="connsiteX2" fmla="*/ 68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332 w 10011"/>
              <a:gd name="connsiteY1" fmla="*/ 5004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60 w 10011"/>
              <a:gd name="connsiteY0" fmla="*/ 6400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141 w 10011"/>
              <a:gd name="connsiteY6" fmla="*/ 3938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141 w 10011"/>
              <a:gd name="connsiteY6" fmla="*/ 3938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141 w 10011"/>
              <a:gd name="connsiteY6" fmla="*/ 3938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141 w 10011"/>
              <a:gd name="connsiteY6" fmla="*/ 3938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7464 w 10011"/>
              <a:gd name="connsiteY6" fmla="*/ 3897 h 10237"/>
              <a:gd name="connsiteX7" fmla="*/ 8490 w 10011"/>
              <a:gd name="connsiteY7" fmla="*/ 6412 h 10237"/>
              <a:gd name="connsiteX8" fmla="*/ 3185 w 10011"/>
              <a:gd name="connsiteY8" fmla="*/ 8691 h 10237"/>
              <a:gd name="connsiteX9" fmla="*/ 1747 w 10011"/>
              <a:gd name="connsiteY9" fmla="*/ 6254 h 10237"/>
              <a:gd name="connsiteX10" fmla="*/ 7159 w 10011"/>
              <a:gd name="connsiteY10" fmla="*/ 1667 h 10237"/>
              <a:gd name="connsiteX11" fmla="*/ 10005 w 10011"/>
              <a:gd name="connsiteY11" fmla="*/ 6355 h 10237"/>
              <a:gd name="connsiteX12" fmla="*/ 1759 w 10011"/>
              <a:gd name="connsiteY12" fmla="*/ 10045 h 10237"/>
              <a:gd name="connsiteX13" fmla="*/ 5 w 10011"/>
              <a:gd name="connsiteY13" fmla="*/ 6192 h 10237"/>
              <a:gd name="connsiteX14" fmla="*/ 737 w 10011"/>
              <a:gd name="connsiteY14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35 w 10011"/>
              <a:gd name="connsiteY5" fmla="*/ 3951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0"/>
              <a:gd name="connsiteY0" fmla="*/ 6359 h 10237"/>
              <a:gd name="connsiteX1" fmla="*/ 6193 w 10010"/>
              <a:gd name="connsiteY1" fmla="*/ 5209 h 10237"/>
              <a:gd name="connsiteX2" fmla="*/ 6587 w 10010"/>
              <a:gd name="connsiteY2" fmla="*/ 6273 h 10237"/>
              <a:gd name="connsiteX3" fmla="*/ 4232 w 10010"/>
              <a:gd name="connsiteY3" fmla="*/ 7590 h 10237"/>
              <a:gd name="connsiteX4" fmla="*/ 3676 w 10010"/>
              <a:gd name="connsiteY4" fmla="*/ 6316 h 10237"/>
              <a:gd name="connsiteX5" fmla="*/ 6958 w 10010"/>
              <a:gd name="connsiteY5" fmla="*/ 3992 h 10237"/>
              <a:gd name="connsiteX6" fmla="*/ 8490 w 10010"/>
              <a:gd name="connsiteY6" fmla="*/ 6412 h 10237"/>
              <a:gd name="connsiteX7" fmla="*/ 3185 w 10010"/>
              <a:gd name="connsiteY7" fmla="*/ 8691 h 10237"/>
              <a:gd name="connsiteX8" fmla="*/ 1747 w 10010"/>
              <a:gd name="connsiteY8" fmla="*/ 6254 h 10237"/>
              <a:gd name="connsiteX9" fmla="*/ 7159 w 10010"/>
              <a:gd name="connsiteY9" fmla="*/ 1667 h 10237"/>
              <a:gd name="connsiteX10" fmla="*/ 10005 w 10010"/>
              <a:gd name="connsiteY10" fmla="*/ 6355 h 10237"/>
              <a:gd name="connsiteX11" fmla="*/ 1759 w 10010"/>
              <a:gd name="connsiteY11" fmla="*/ 10045 h 10237"/>
              <a:gd name="connsiteX12" fmla="*/ 5 w 10010"/>
              <a:gd name="connsiteY12" fmla="*/ 6192 h 10237"/>
              <a:gd name="connsiteX13" fmla="*/ 737 w 10010"/>
              <a:gd name="connsiteY13" fmla="*/ 0 h 10237"/>
              <a:gd name="connsiteX0" fmla="*/ 4614 w 10011"/>
              <a:gd name="connsiteY0" fmla="*/ 6359 h 10237"/>
              <a:gd name="connsiteX1" fmla="*/ 6193 w 10011"/>
              <a:gd name="connsiteY1" fmla="*/ 5209 h 10237"/>
              <a:gd name="connsiteX2" fmla="*/ 6587 w 10011"/>
              <a:gd name="connsiteY2" fmla="*/ 6273 h 10237"/>
              <a:gd name="connsiteX3" fmla="*/ 4232 w 10011"/>
              <a:gd name="connsiteY3" fmla="*/ 7590 h 10237"/>
              <a:gd name="connsiteX4" fmla="*/ 3676 w 10011"/>
              <a:gd name="connsiteY4" fmla="*/ 6316 h 10237"/>
              <a:gd name="connsiteX5" fmla="*/ 6958 w 10011"/>
              <a:gd name="connsiteY5" fmla="*/ 3992 h 10237"/>
              <a:gd name="connsiteX6" fmla="*/ 8490 w 10011"/>
              <a:gd name="connsiteY6" fmla="*/ 6412 h 10237"/>
              <a:gd name="connsiteX7" fmla="*/ 3185 w 10011"/>
              <a:gd name="connsiteY7" fmla="*/ 8691 h 10237"/>
              <a:gd name="connsiteX8" fmla="*/ 1747 w 10011"/>
              <a:gd name="connsiteY8" fmla="*/ 6254 h 10237"/>
              <a:gd name="connsiteX9" fmla="*/ 7159 w 10011"/>
              <a:gd name="connsiteY9" fmla="*/ 1667 h 10237"/>
              <a:gd name="connsiteX10" fmla="*/ 10005 w 10011"/>
              <a:gd name="connsiteY10" fmla="*/ 6355 h 10237"/>
              <a:gd name="connsiteX11" fmla="*/ 1759 w 10011"/>
              <a:gd name="connsiteY11" fmla="*/ 10045 h 10237"/>
              <a:gd name="connsiteX12" fmla="*/ 5 w 10011"/>
              <a:gd name="connsiteY12" fmla="*/ 6192 h 10237"/>
              <a:gd name="connsiteX13" fmla="*/ 737 w 10011"/>
              <a:gd name="connsiteY13" fmla="*/ 0 h 10237"/>
              <a:gd name="connsiteX0" fmla="*/ 4614 w 10011"/>
              <a:gd name="connsiteY0" fmla="*/ 6407 h 10285"/>
              <a:gd name="connsiteX1" fmla="*/ 6193 w 10011"/>
              <a:gd name="connsiteY1" fmla="*/ 5257 h 10285"/>
              <a:gd name="connsiteX2" fmla="*/ 6587 w 10011"/>
              <a:gd name="connsiteY2" fmla="*/ 6321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6193 w 10011"/>
              <a:gd name="connsiteY1" fmla="*/ 5257 h 10285"/>
              <a:gd name="connsiteX2" fmla="*/ 6587 w 10011"/>
              <a:gd name="connsiteY2" fmla="*/ 6321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6321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6321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6321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297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4232 w 10011"/>
              <a:gd name="connsiteY3" fmla="*/ 7638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206 w 10011"/>
              <a:gd name="connsiteY3" fmla="*/ 7686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206 w 10011"/>
              <a:gd name="connsiteY3" fmla="*/ 7686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3676 w 10011"/>
              <a:gd name="connsiteY4" fmla="*/ 6364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4109 w 10011"/>
              <a:gd name="connsiteY4" fmla="*/ 7421 h 10285"/>
              <a:gd name="connsiteX5" fmla="*/ 6958 w 10011"/>
              <a:gd name="connsiteY5" fmla="*/ 4040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614 w 10011"/>
              <a:gd name="connsiteY0" fmla="*/ 6407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4109 w 10011"/>
              <a:gd name="connsiteY4" fmla="*/ 7421 h 10285"/>
              <a:gd name="connsiteX5" fmla="*/ 5767 w 10011"/>
              <a:gd name="connsiteY5" fmla="*/ 3272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803 w 10011"/>
              <a:gd name="connsiteY0" fmla="*/ 6743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4109 w 10011"/>
              <a:gd name="connsiteY4" fmla="*/ 7421 h 10285"/>
              <a:gd name="connsiteX5" fmla="*/ 5767 w 10011"/>
              <a:gd name="connsiteY5" fmla="*/ 3272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803 w 10011"/>
              <a:gd name="connsiteY0" fmla="*/ 6743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4028 w 10011"/>
              <a:gd name="connsiteY4" fmla="*/ 7229 h 10285"/>
              <a:gd name="connsiteX5" fmla="*/ 5767 w 10011"/>
              <a:gd name="connsiteY5" fmla="*/ 3272 h 10285"/>
              <a:gd name="connsiteX6" fmla="*/ 8490 w 10011"/>
              <a:gd name="connsiteY6" fmla="*/ 6460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803 w 10011"/>
              <a:gd name="connsiteY0" fmla="*/ 6743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4028 w 10011"/>
              <a:gd name="connsiteY4" fmla="*/ 7229 h 10285"/>
              <a:gd name="connsiteX5" fmla="*/ 5767 w 10011"/>
              <a:gd name="connsiteY5" fmla="*/ 3272 h 10285"/>
              <a:gd name="connsiteX6" fmla="*/ 7895 w 10011"/>
              <a:gd name="connsiteY6" fmla="*/ 4779 h 10285"/>
              <a:gd name="connsiteX7" fmla="*/ 3185 w 10011"/>
              <a:gd name="connsiteY7" fmla="*/ 8739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803 w 10011"/>
              <a:gd name="connsiteY0" fmla="*/ 6743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4028 w 10011"/>
              <a:gd name="connsiteY4" fmla="*/ 7229 h 10285"/>
              <a:gd name="connsiteX5" fmla="*/ 5767 w 10011"/>
              <a:gd name="connsiteY5" fmla="*/ 3272 h 10285"/>
              <a:gd name="connsiteX6" fmla="*/ 7895 w 10011"/>
              <a:gd name="connsiteY6" fmla="*/ 4779 h 10285"/>
              <a:gd name="connsiteX7" fmla="*/ 4890 w 10011"/>
              <a:gd name="connsiteY7" fmla="*/ 9603 h 10285"/>
              <a:gd name="connsiteX8" fmla="*/ 1747 w 10011"/>
              <a:gd name="connsiteY8" fmla="*/ 6302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803 w 10011"/>
              <a:gd name="connsiteY0" fmla="*/ 6743 h 10285"/>
              <a:gd name="connsiteX1" fmla="*/ 5534 w 10011"/>
              <a:gd name="connsiteY1" fmla="*/ 4745 h 10285"/>
              <a:gd name="connsiteX2" fmla="*/ 6587 w 10011"/>
              <a:gd name="connsiteY2" fmla="*/ 5516 h 10285"/>
              <a:gd name="connsiteX3" fmla="*/ 5125 w 10011"/>
              <a:gd name="connsiteY3" fmla="*/ 7590 h 10285"/>
              <a:gd name="connsiteX4" fmla="*/ 4028 w 10011"/>
              <a:gd name="connsiteY4" fmla="*/ 7229 h 10285"/>
              <a:gd name="connsiteX5" fmla="*/ 5767 w 10011"/>
              <a:gd name="connsiteY5" fmla="*/ 3272 h 10285"/>
              <a:gd name="connsiteX6" fmla="*/ 7895 w 10011"/>
              <a:gd name="connsiteY6" fmla="*/ 4779 h 10285"/>
              <a:gd name="connsiteX7" fmla="*/ 4890 w 10011"/>
              <a:gd name="connsiteY7" fmla="*/ 9603 h 10285"/>
              <a:gd name="connsiteX8" fmla="*/ 3235 w 10011"/>
              <a:gd name="connsiteY8" fmla="*/ 7791 h 10285"/>
              <a:gd name="connsiteX9" fmla="*/ 7159 w 10011"/>
              <a:gd name="connsiteY9" fmla="*/ 1715 h 10285"/>
              <a:gd name="connsiteX10" fmla="*/ 10005 w 10011"/>
              <a:gd name="connsiteY10" fmla="*/ 6403 h 10285"/>
              <a:gd name="connsiteX11" fmla="*/ 1759 w 10011"/>
              <a:gd name="connsiteY11" fmla="*/ 10093 h 10285"/>
              <a:gd name="connsiteX12" fmla="*/ 5 w 10011"/>
              <a:gd name="connsiteY12" fmla="*/ 6240 h 10285"/>
              <a:gd name="connsiteX13" fmla="*/ 2685 w 10011"/>
              <a:gd name="connsiteY13" fmla="*/ 0 h 10285"/>
              <a:gd name="connsiteX0" fmla="*/ 4803 w 10008"/>
              <a:gd name="connsiteY0" fmla="*/ 6743 h 10285"/>
              <a:gd name="connsiteX1" fmla="*/ 5534 w 10008"/>
              <a:gd name="connsiteY1" fmla="*/ 4745 h 10285"/>
              <a:gd name="connsiteX2" fmla="*/ 6587 w 10008"/>
              <a:gd name="connsiteY2" fmla="*/ 5516 h 10285"/>
              <a:gd name="connsiteX3" fmla="*/ 5125 w 10008"/>
              <a:gd name="connsiteY3" fmla="*/ 7590 h 10285"/>
              <a:gd name="connsiteX4" fmla="*/ 4028 w 10008"/>
              <a:gd name="connsiteY4" fmla="*/ 7229 h 10285"/>
              <a:gd name="connsiteX5" fmla="*/ 5767 w 10008"/>
              <a:gd name="connsiteY5" fmla="*/ 3272 h 10285"/>
              <a:gd name="connsiteX6" fmla="*/ 7895 w 10008"/>
              <a:gd name="connsiteY6" fmla="*/ 4779 h 10285"/>
              <a:gd name="connsiteX7" fmla="*/ 4890 w 10008"/>
              <a:gd name="connsiteY7" fmla="*/ 9603 h 10285"/>
              <a:gd name="connsiteX8" fmla="*/ 3235 w 10008"/>
              <a:gd name="connsiteY8" fmla="*/ 7791 h 10285"/>
              <a:gd name="connsiteX9" fmla="*/ 5995 w 10008"/>
              <a:gd name="connsiteY9" fmla="*/ 706 h 10285"/>
              <a:gd name="connsiteX10" fmla="*/ 10005 w 10008"/>
              <a:gd name="connsiteY10" fmla="*/ 6403 h 10285"/>
              <a:gd name="connsiteX11" fmla="*/ 1759 w 10008"/>
              <a:gd name="connsiteY11" fmla="*/ 10093 h 10285"/>
              <a:gd name="connsiteX12" fmla="*/ 5 w 10008"/>
              <a:gd name="connsiteY12" fmla="*/ 6240 h 10285"/>
              <a:gd name="connsiteX13" fmla="*/ 2685 w 10008"/>
              <a:gd name="connsiteY13" fmla="*/ 0 h 10285"/>
              <a:gd name="connsiteX0" fmla="*/ 4803 w 9387"/>
              <a:gd name="connsiteY0" fmla="*/ 6743 h 10093"/>
              <a:gd name="connsiteX1" fmla="*/ 5534 w 9387"/>
              <a:gd name="connsiteY1" fmla="*/ 4745 h 10093"/>
              <a:gd name="connsiteX2" fmla="*/ 6587 w 9387"/>
              <a:gd name="connsiteY2" fmla="*/ 5516 h 10093"/>
              <a:gd name="connsiteX3" fmla="*/ 5125 w 9387"/>
              <a:gd name="connsiteY3" fmla="*/ 7590 h 10093"/>
              <a:gd name="connsiteX4" fmla="*/ 4028 w 9387"/>
              <a:gd name="connsiteY4" fmla="*/ 7229 h 10093"/>
              <a:gd name="connsiteX5" fmla="*/ 5767 w 9387"/>
              <a:gd name="connsiteY5" fmla="*/ 3272 h 10093"/>
              <a:gd name="connsiteX6" fmla="*/ 7895 w 9387"/>
              <a:gd name="connsiteY6" fmla="*/ 4779 h 10093"/>
              <a:gd name="connsiteX7" fmla="*/ 4890 w 9387"/>
              <a:gd name="connsiteY7" fmla="*/ 9603 h 10093"/>
              <a:gd name="connsiteX8" fmla="*/ 3235 w 9387"/>
              <a:gd name="connsiteY8" fmla="*/ 7791 h 10093"/>
              <a:gd name="connsiteX9" fmla="*/ 5995 w 9387"/>
              <a:gd name="connsiteY9" fmla="*/ 706 h 10093"/>
              <a:gd name="connsiteX10" fmla="*/ 9383 w 9387"/>
              <a:gd name="connsiteY10" fmla="*/ 3522 h 10093"/>
              <a:gd name="connsiteX11" fmla="*/ 1759 w 9387"/>
              <a:gd name="connsiteY11" fmla="*/ 10093 h 10093"/>
              <a:gd name="connsiteX12" fmla="*/ 5 w 9387"/>
              <a:gd name="connsiteY12" fmla="*/ 6240 h 10093"/>
              <a:gd name="connsiteX13" fmla="*/ 2685 w 9387"/>
              <a:gd name="connsiteY13" fmla="*/ 0 h 10093"/>
              <a:gd name="connsiteX0" fmla="*/ 5113 w 9996"/>
              <a:gd name="connsiteY0" fmla="*/ 6681 h 10571"/>
              <a:gd name="connsiteX1" fmla="*/ 5891 w 9996"/>
              <a:gd name="connsiteY1" fmla="*/ 4701 h 10571"/>
              <a:gd name="connsiteX2" fmla="*/ 7013 w 9996"/>
              <a:gd name="connsiteY2" fmla="*/ 5465 h 10571"/>
              <a:gd name="connsiteX3" fmla="*/ 5456 w 9996"/>
              <a:gd name="connsiteY3" fmla="*/ 7520 h 10571"/>
              <a:gd name="connsiteX4" fmla="*/ 4287 w 9996"/>
              <a:gd name="connsiteY4" fmla="*/ 7162 h 10571"/>
              <a:gd name="connsiteX5" fmla="*/ 6140 w 9996"/>
              <a:gd name="connsiteY5" fmla="*/ 3242 h 10571"/>
              <a:gd name="connsiteX6" fmla="*/ 8407 w 9996"/>
              <a:gd name="connsiteY6" fmla="*/ 4735 h 10571"/>
              <a:gd name="connsiteX7" fmla="*/ 5205 w 9996"/>
              <a:gd name="connsiteY7" fmla="*/ 9515 h 10571"/>
              <a:gd name="connsiteX8" fmla="*/ 3442 w 9996"/>
              <a:gd name="connsiteY8" fmla="*/ 7719 h 10571"/>
              <a:gd name="connsiteX9" fmla="*/ 6382 w 9996"/>
              <a:gd name="connsiteY9" fmla="*/ 699 h 10571"/>
              <a:gd name="connsiteX10" fmla="*/ 9992 w 9996"/>
              <a:gd name="connsiteY10" fmla="*/ 3490 h 10571"/>
              <a:gd name="connsiteX11" fmla="*/ 4983 w 9996"/>
              <a:gd name="connsiteY11" fmla="*/ 10571 h 10571"/>
              <a:gd name="connsiteX12" fmla="*/ 1 w 9996"/>
              <a:gd name="connsiteY12" fmla="*/ 6183 h 10571"/>
              <a:gd name="connsiteX13" fmla="*/ 2856 w 9996"/>
              <a:gd name="connsiteY13" fmla="*/ 0 h 10571"/>
              <a:gd name="connsiteX0" fmla="*/ 2692 w 7577"/>
              <a:gd name="connsiteY0" fmla="*/ 6320 h 10000"/>
              <a:gd name="connsiteX1" fmla="*/ 3470 w 7577"/>
              <a:gd name="connsiteY1" fmla="*/ 4447 h 10000"/>
              <a:gd name="connsiteX2" fmla="*/ 4593 w 7577"/>
              <a:gd name="connsiteY2" fmla="*/ 5170 h 10000"/>
              <a:gd name="connsiteX3" fmla="*/ 3035 w 7577"/>
              <a:gd name="connsiteY3" fmla="*/ 7114 h 10000"/>
              <a:gd name="connsiteX4" fmla="*/ 1866 w 7577"/>
              <a:gd name="connsiteY4" fmla="*/ 6775 h 10000"/>
              <a:gd name="connsiteX5" fmla="*/ 3719 w 7577"/>
              <a:gd name="connsiteY5" fmla="*/ 3067 h 10000"/>
              <a:gd name="connsiteX6" fmla="*/ 5987 w 7577"/>
              <a:gd name="connsiteY6" fmla="*/ 4479 h 10000"/>
              <a:gd name="connsiteX7" fmla="*/ 2784 w 7577"/>
              <a:gd name="connsiteY7" fmla="*/ 9001 h 10000"/>
              <a:gd name="connsiteX8" fmla="*/ 1020 w 7577"/>
              <a:gd name="connsiteY8" fmla="*/ 7302 h 10000"/>
              <a:gd name="connsiteX9" fmla="*/ 3962 w 7577"/>
              <a:gd name="connsiteY9" fmla="*/ 661 h 10000"/>
              <a:gd name="connsiteX10" fmla="*/ 7573 w 7577"/>
              <a:gd name="connsiteY10" fmla="*/ 3301 h 10000"/>
              <a:gd name="connsiteX11" fmla="*/ 2562 w 7577"/>
              <a:gd name="connsiteY11" fmla="*/ 10000 h 10000"/>
              <a:gd name="connsiteX12" fmla="*/ 635 w 7577"/>
              <a:gd name="connsiteY12" fmla="*/ 7559 h 10000"/>
              <a:gd name="connsiteX13" fmla="*/ 434 w 7577"/>
              <a:gd name="connsiteY13" fmla="*/ 0 h 10000"/>
              <a:gd name="connsiteX0" fmla="*/ 2722 w 9170"/>
              <a:gd name="connsiteY0" fmla="*/ 10011 h 13691"/>
              <a:gd name="connsiteX1" fmla="*/ 3749 w 9170"/>
              <a:gd name="connsiteY1" fmla="*/ 8138 h 13691"/>
              <a:gd name="connsiteX2" fmla="*/ 5231 w 9170"/>
              <a:gd name="connsiteY2" fmla="*/ 8861 h 13691"/>
              <a:gd name="connsiteX3" fmla="*/ 3175 w 9170"/>
              <a:gd name="connsiteY3" fmla="*/ 10805 h 13691"/>
              <a:gd name="connsiteX4" fmla="*/ 1632 w 9170"/>
              <a:gd name="connsiteY4" fmla="*/ 10466 h 13691"/>
              <a:gd name="connsiteX5" fmla="*/ 4077 w 9170"/>
              <a:gd name="connsiteY5" fmla="*/ 6758 h 13691"/>
              <a:gd name="connsiteX6" fmla="*/ 7071 w 9170"/>
              <a:gd name="connsiteY6" fmla="*/ 8170 h 13691"/>
              <a:gd name="connsiteX7" fmla="*/ 2843 w 9170"/>
              <a:gd name="connsiteY7" fmla="*/ 12692 h 13691"/>
              <a:gd name="connsiteX8" fmla="*/ 515 w 9170"/>
              <a:gd name="connsiteY8" fmla="*/ 10993 h 13691"/>
              <a:gd name="connsiteX9" fmla="*/ 4398 w 9170"/>
              <a:gd name="connsiteY9" fmla="*/ 4352 h 13691"/>
              <a:gd name="connsiteX10" fmla="*/ 9164 w 9170"/>
              <a:gd name="connsiteY10" fmla="*/ 6992 h 13691"/>
              <a:gd name="connsiteX11" fmla="*/ 2550 w 9170"/>
              <a:gd name="connsiteY11" fmla="*/ 13691 h 13691"/>
              <a:gd name="connsiteX12" fmla="*/ 7 w 9170"/>
              <a:gd name="connsiteY12" fmla="*/ 11250 h 13691"/>
              <a:gd name="connsiteX13" fmla="*/ 6631 w 9170"/>
              <a:gd name="connsiteY13" fmla="*/ 0 h 13691"/>
              <a:gd name="connsiteX0" fmla="*/ 2967 w 9998"/>
              <a:gd name="connsiteY0" fmla="*/ 7312 h 10000"/>
              <a:gd name="connsiteX1" fmla="*/ 4087 w 9998"/>
              <a:gd name="connsiteY1" fmla="*/ 5944 h 10000"/>
              <a:gd name="connsiteX2" fmla="*/ 5703 w 9998"/>
              <a:gd name="connsiteY2" fmla="*/ 6472 h 10000"/>
              <a:gd name="connsiteX3" fmla="*/ 3461 w 9998"/>
              <a:gd name="connsiteY3" fmla="*/ 7892 h 10000"/>
              <a:gd name="connsiteX4" fmla="*/ 1779 w 9998"/>
              <a:gd name="connsiteY4" fmla="*/ 7644 h 10000"/>
              <a:gd name="connsiteX5" fmla="*/ 4445 w 9998"/>
              <a:gd name="connsiteY5" fmla="*/ 4936 h 10000"/>
              <a:gd name="connsiteX6" fmla="*/ 7710 w 9998"/>
              <a:gd name="connsiteY6" fmla="*/ 5967 h 10000"/>
              <a:gd name="connsiteX7" fmla="*/ 3099 w 9998"/>
              <a:gd name="connsiteY7" fmla="*/ 9270 h 10000"/>
              <a:gd name="connsiteX8" fmla="*/ 561 w 9998"/>
              <a:gd name="connsiteY8" fmla="*/ 8029 h 10000"/>
              <a:gd name="connsiteX9" fmla="*/ 4795 w 9998"/>
              <a:gd name="connsiteY9" fmla="*/ 3179 h 10000"/>
              <a:gd name="connsiteX10" fmla="*/ 9992 w 9998"/>
              <a:gd name="connsiteY10" fmla="*/ 5107 h 10000"/>
              <a:gd name="connsiteX11" fmla="*/ 2780 w 9998"/>
              <a:gd name="connsiteY11" fmla="*/ 10000 h 10000"/>
              <a:gd name="connsiteX12" fmla="*/ 7 w 9998"/>
              <a:gd name="connsiteY12" fmla="*/ 8217 h 10000"/>
              <a:gd name="connsiteX13" fmla="*/ 5153 w 9998"/>
              <a:gd name="connsiteY13" fmla="*/ 1540 h 10000"/>
              <a:gd name="connsiteX14" fmla="*/ 7230 w 9998"/>
              <a:gd name="connsiteY14" fmla="*/ 0 h 10000"/>
              <a:gd name="connsiteX0" fmla="*/ 2968 w 10000"/>
              <a:gd name="connsiteY0" fmla="*/ 7312 h 10000"/>
              <a:gd name="connsiteX1" fmla="*/ 4088 w 10000"/>
              <a:gd name="connsiteY1" fmla="*/ 5944 h 10000"/>
              <a:gd name="connsiteX2" fmla="*/ 5704 w 10000"/>
              <a:gd name="connsiteY2" fmla="*/ 6472 h 10000"/>
              <a:gd name="connsiteX3" fmla="*/ 3462 w 10000"/>
              <a:gd name="connsiteY3" fmla="*/ 7892 h 10000"/>
              <a:gd name="connsiteX4" fmla="*/ 1779 w 10000"/>
              <a:gd name="connsiteY4" fmla="*/ 7644 h 10000"/>
              <a:gd name="connsiteX5" fmla="*/ 4446 w 10000"/>
              <a:gd name="connsiteY5" fmla="*/ 4936 h 10000"/>
              <a:gd name="connsiteX6" fmla="*/ 7712 w 10000"/>
              <a:gd name="connsiteY6" fmla="*/ 5967 h 10000"/>
              <a:gd name="connsiteX7" fmla="*/ 3100 w 10000"/>
              <a:gd name="connsiteY7" fmla="*/ 9270 h 10000"/>
              <a:gd name="connsiteX8" fmla="*/ 561 w 10000"/>
              <a:gd name="connsiteY8" fmla="*/ 8029 h 10000"/>
              <a:gd name="connsiteX9" fmla="*/ 4796 w 10000"/>
              <a:gd name="connsiteY9" fmla="*/ 3179 h 10000"/>
              <a:gd name="connsiteX10" fmla="*/ 9994 w 10000"/>
              <a:gd name="connsiteY10" fmla="*/ 5107 h 10000"/>
              <a:gd name="connsiteX11" fmla="*/ 2781 w 10000"/>
              <a:gd name="connsiteY11" fmla="*/ 10000 h 10000"/>
              <a:gd name="connsiteX12" fmla="*/ 7 w 10000"/>
              <a:gd name="connsiteY12" fmla="*/ 8217 h 10000"/>
              <a:gd name="connsiteX13" fmla="*/ 4822 w 10000"/>
              <a:gd name="connsiteY13" fmla="*/ 1014 h 10000"/>
              <a:gd name="connsiteX14" fmla="*/ 7231 w 10000"/>
              <a:gd name="connsiteY14" fmla="*/ 0 h 10000"/>
              <a:gd name="connsiteX0" fmla="*/ 2968 w 14579"/>
              <a:gd name="connsiteY0" fmla="*/ 6508 h 9196"/>
              <a:gd name="connsiteX1" fmla="*/ 4088 w 14579"/>
              <a:gd name="connsiteY1" fmla="*/ 5140 h 9196"/>
              <a:gd name="connsiteX2" fmla="*/ 5704 w 14579"/>
              <a:gd name="connsiteY2" fmla="*/ 5668 h 9196"/>
              <a:gd name="connsiteX3" fmla="*/ 3462 w 14579"/>
              <a:gd name="connsiteY3" fmla="*/ 7088 h 9196"/>
              <a:gd name="connsiteX4" fmla="*/ 1779 w 14579"/>
              <a:gd name="connsiteY4" fmla="*/ 6840 h 9196"/>
              <a:gd name="connsiteX5" fmla="*/ 4446 w 14579"/>
              <a:gd name="connsiteY5" fmla="*/ 4132 h 9196"/>
              <a:gd name="connsiteX6" fmla="*/ 7712 w 14579"/>
              <a:gd name="connsiteY6" fmla="*/ 5163 h 9196"/>
              <a:gd name="connsiteX7" fmla="*/ 3100 w 14579"/>
              <a:gd name="connsiteY7" fmla="*/ 8466 h 9196"/>
              <a:gd name="connsiteX8" fmla="*/ 561 w 14579"/>
              <a:gd name="connsiteY8" fmla="*/ 7225 h 9196"/>
              <a:gd name="connsiteX9" fmla="*/ 4796 w 14579"/>
              <a:gd name="connsiteY9" fmla="*/ 2375 h 9196"/>
              <a:gd name="connsiteX10" fmla="*/ 9994 w 14579"/>
              <a:gd name="connsiteY10" fmla="*/ 4303 h 9196"/>
              <a:gd name="connsiteX11" fmla="*/ 2781 w 14579"/>
              <a:gd name="connsiteY11" fmla="*/ 9196 h 9196"/>
              <a:gd name="connsiteX12" fmla="*/ 7 w 14579"/>
              <a:gd name="connsiteY12" fmla="*/ 7413 h 9196"/>
              <a:gd name="connsiteX13" fmla="*/ 4822 w 14579"/>
              <a:gd name="connsiteY13" fmla="*/ 210 h 9196"/>
              <a:gd name="connsiteX14" fmla="*/ 14579 w 14579"/>
              <a:gd name="connsiteY14" fmla="*/ 4391 h 9196"/>
              <a:gd name="connsiteX0" fmla="*/ 2036 w 10000"/>
              <a:gd name="connsiteY0" fmla="*/ 6967 h 9890"/>
              <a:gd name="connsiteX1" fmla="*/ 2804 w 10000"/>
              <a:gd name="connsiteY1" fmla="*/ 5479 h 9890"/>
              <a:gd name="connsiteX2" fmla="*/ 3912 w 10000"/>
              <a:gd name="connsiteY2" fmla="*/ 6054 h 9890"/>
              <a:gd name="connsiteX3" fmla="*/ 2375 w 10000"/>
              <a:gd name="connsiteY3" fmla="*/ 7598 h 9890"/>
              <a:gd name="connsiteX4" fmla="*/ 1220 w 10000"/>
              <a:gd name="connsiteY4" fmla="*/ 7328 h 9890"/>
              <a:gd name="connsiteX5" fmla="*/ 3050 w 10000"/>
              <a:gd name="connsiteY5" fmla="*/ 4383 h 9890"/>
              <a:gd name="connsiteX6" fmla="*/ 5290 w 10000"/>
              <a:gd name="connsiteY6" fmla="*/ 5504 h 9890"/>
              <a:gd name="connsiteX7" fmla="*/ 2126 w 10000"/>
              <a:gd name="connsiteY7" fmla="*/ 9096 h 9890"/>
              <a:gd name="connsiteX8" fmla="*/ 385 w 10000"/>
              <a:gd name="connsiteY8" fmla="*/ 7747 h 9890"/>
              <a:gd name="connsiteX9" fmla="*/ 3290 w 10000"/>
              <a:gd name="connsiteY9" fmla="*/ 2473 h 9890"/>
              <a:gd name="connsiteX10" fmla="*/ 6855 w 10000"/>
              <a:gd name="connsiteY10" fmla="*/ 4569 h 9890"/>
              <a:gd name="connsiteX11" fmla="*/ 1908 w 10000"/>
              <a:gd name="connsiteY11" fmla="*/ 9890 h 9890"/>
              <a:gd name="connsiteX12" fmla="*/ 5 w 10000"/>
              <a:gd name="connsiteY12" fmla="*/ 7951 h 9890"/>
              <a:gd name="connsiteX13" fmla="*/ 3307 w 10000"/>
              <a:gd name="connsiteY13" fmla="*/ 118 h 9890"/>
              <a:gd name="connsiteX14" fmla="*/ 8405 w 10000"/>
              <a:gd name="connsiteY14" fmla="*/ 3336 h 9890"/>
              <a:gd name="connsiteX15" fmla="*/ 10000 w 10000"/>
              <a:gd name="connsiteY15" fmla="*/ 4665 h 9890"/>
              <a:gd name="connsiteX0" fmla="*/ 2036 w 10000"/>
              <a:gd name="connsiteY0" fmla="*/ 7026 h 9982"/>
              <a:gd name="connsiteX1" fmla="*/ 2804 w 10000"/>
              <a:gd name="connsiteY1" fmla="*/ 5522 h 9982"/>
              <a:gd name="connsiteX2" fmla="*/ 3912 w 10000"/>
              <a:gd name="connsiteY2" fmla="*/ 6103 h 9982"/>
              <a:gd name="connsiteX3" fmla="*/ 2375 w 10000"/>
              <a:gd name="connsiteY3" fmla="*/ 7665 h 9982"/>
              <a:gd name="connsiteX4" fmla="*/ 1220 w 10000"/>
              <a:gd name="connsiteY4" fmla="*/ 7392 h 9982"/>
              <a:gd name="connsiteX5" fmla="*/ 3050 w 10000"/>
              <a:gd name="connsiteY5" fmla="*/ 4414 h 9982"/>
              <a:gd name="connsiteX6" fmla="*/ 5290 w 10000"/>
              <a:gd name="connsiteY6" fmla="*/ 5547 h 9982"/>
              <a:gd name="connsiteX7" fmla="*/ 2126 w 10000"/>
              <a:gd name="connsiteY7" fmla="*/ 9179 h 9982"/>
              <a:gd name="connsiteX8" fmla="*/ 385 w 10000"/>
              <a:gd name="connsiteY8" fmla="*/ 7815 h 9982"/>
              <a:gd name="connsiteX9" fmla="*/ 3290 w 10000"/>
              <a:gd name="connsiteY9" fmla="*/ 2483 h 9982"/>
              <a:gd name="connsiteX10" fmla="*/ 6855 w 10000"/>
              <a:gd name="connsiteY10" fmla="*/ 4602 h 9982"/>
              <a:gd name="connsiteX11" fmla="*/ 1908 w 10000"/>
              <a:gd name="connsiteY11" fmla="*/ 9982 h 9982"/>
              <a:gd name="connsiteX12" fmla="*/ 5 w 10000"/>
              <a:gd name="connsiteY12" fmla="*/ 8021 h 9982"/>
              <a:gd name="connsiteX13" fmla="*/ 3307 w 10000"/>
              <a:gd name="connsiteY13" fmla="*/ 101 h 9982"/>
              <a:gd name="connsiteX14" fmla="*/ 8348 w 10000"/>
              <a:gd name="connsiteY14" fmla="*/ 4042 h 9982"/>
              <a:gd name="connsiteX15" fmla="*/ 10000 w 10000"/>
              <a:gd name="connsiteY15" fmla="*/ 4699 h 9982"/>
              <a:gd name="connsiteX0" fmla="*/ 2036 w 8444"/>
              <a:gd name="connsiteY0" fmla="*/ 7039 h 11914"/>
              <a:gd name="connsiteX1" fmla="*/ 2804 w 8444"/>
              <a:gd name="connsiteY1" fmla="*/ 5532 h 11914"/>
              <a:gd name="connsiteX2" fmla="*/ 3912 w 8444"/>
              <a:gd name="connsiteY2" fmla="*/ 6114 h 11914"/>
              <a:gd name="connsiteX3" fmla="*/ 2375 w 8444"/>
              <a:gd name="connsiteY3" fmla="*/ 7679 h 11914"/>
              <a:gd name="connsiteX4" fmla="*/ 1220 w 8444"/>
              <a:gd name="connsiteY4" fmla="*/ 7405 h 11914"/>
              <a:gd name="connsiteX5" fmla="*/ 3050 w 8444"/>
              <a:gd name="connsiteY5" fmla="*/ 4422 h 11914"/>
              <a:gd name="connsiteX6" fmla="*/ 5290 w 8444"/>
              <a:gd name="connsiteY6" fmla="*/ 5557 h 11914"/>
              <a:gd name="connsiteX7" fmla="*/ 2126 w 8444"/>
              <a:gd name="connsiteY7" fmla="*/ 9196 h 11914"/>
              <a:gd name="connsiteX8" fmla="*/ 385 w 8444"/>
              <a:gd name="connsiteY8" fmla="*/ 7829 h 11914"/>
              <a:gd name="connsiteX9" fmla="*/ 3290 w 8444"/>
              <a:gd name="connsiteY9" fmla="*/ 2487 h 11914"/>
              <a:gd name="connsiteX10" fmla="*/ 6855 w 8444"/>
              <a:gd name="connsiteY10" fmla="*/ 4610 h 11914"/>
              <a:gd name="connsiteX11" fmla="*/ 1908 w 8444"/>
              <a:gd name="connsiteY11" fmla="*/ 10000 h 11914"/>
              <a:gd name="connsiteX12" fmla="*/ 5 w 8444"/>
              <a:gd name="connsiteY12" fmla="*/ 8035 h 11914"/>
              <a:gd name="connsiteX13" fmla="*/ 3307 w 8444"/>
              <a:gd name="connsiteY13" fmla="*/ 101 h 11914"/>
              <a:gd name="connsiteX14" fmla="*/ 8348 w 8444"/>
              <a:gd name="connsiteY14" fmla="*/ 4049 h 11914"/>
              <a:gd name="connsiteX15" fmla="*/ 774 w 8444"/>
              <a:gd name="connsiteY15" fmla="*/ 11914 h 11914"/>
              <a:gd name="connsiteX0" fmla="*/ 2411 w 9886"/>
              <a:gd name="connsiteY0" fmla="*/ 5908 h 10000"/>
              <a:gd name="connsiteX1" fmla="*/ 3321 w 9886"/>
              <a:gd name="connsiteY1" fmla="*/ 4643 h 10000"/>
              <a:gd name="connsiteX2" fmla="*/ 4633 w 9886"/>
              <a:gd name="connsiteY2" fmla="*/ 5132 h 10000"/>
              <a:gd name="connsiteX3" fmla="*/ 2813 w 9886"/>
              <a:gd name="connsiteY3" fmla="*/ 6445 h 10000"/>
              <a:gd name="connsiteX4" fmla="*/ 1445 w 9886"/>
              <a:gd name="connsiteY4" fmla="*/ 6215 h 10000"/>
              <a:gd name="connsiteX5" fmla="*/ 3612 w 9886"/>
              <a:gd name="connsiteY5" fmla="*/ 3712 h 10000"/>
              <a:gd name="connsiteX6" fmla="*/ 6265 w 9886"/>
              <a:gd name="connsiteY6" fmla="*/ 4664 h 10000"/>
              <a:gd name="connsiteX7" fmla="*/ 2518 w 9886"/>
              <a:gd name="connsiteY7" fmla="*/ 7719 h 10000"/>
              <a:gd name="connsiteX8" fmla="*/ 456 w 9886"/>
              <a:gd name="connsiteY8" fmla="*/ 6571 h 10000"/>
              <a:gd name="connsiteX9" fmla="*/ 3896 w 9886"/>
              <a:gd name="connsiteY9" fmla="*/ 2087 h 10000"/>
              <a:gd name="connsiteX10" fmla="*/ 8118 w 9886"/>
              <a:gd name="connsiteY10" fmla="*/ 3869 h 10000"/>
              <a:gd name="connsiteX11" fmla="*/ 2260 w 9886"/>
              <a:gd name="connsiteY11" fmla="*/ 8393 h 10000"/>
              <a:gd name="connsiteX12" fmla="*/ 6 w 9886"/>
              <a:gd name="connsiteY12" fmla="*/ 6744 h 10000"/>
              <a:gd name="connsiteX13" fmla="*/ 3916 w 9886"/>
              <a:gd name="connsiteY13" fmla="*/ 85 h 10000"/>
              <a:gd name="connsiteX14" fmla="*/ 9886 w 9886"/>
              <a:gd name="connsiteY14" fmla="*/ 3399 h 10000"/>
              <a:gd name="connsiteX15" fmla="*/ 2602 w 9886"/>
              <a:gd name="connsiteY15" fmla="*/ 8901 h 10000"/>
              <a:gd name="connsiteX16" fmla="*/ 917 w 9886"/>
              <a:gd name="connsiteY16" fmla="*/ 10000 h 10000"/>
              <a:gd name="connsiteX0" fmla="*/ 2439 w 10000"/>
              <a:gd name="connsiteY0" fmla="*/ 5908 h 10000"/>
              <a:gd name="connsiteX1" fmla="*/ 3359 w 10000"/>
              <a:gd name="connsiteY1" fmla="*/ 4643 h 10000"/>
              <a:gd name="connsiteX2" fmla="*/ 4686 w 10000"/>
              <a:gd name="connsiteY2" fmla="*/ 5132 h 10000"/>
              <a:gd name="connsiteX3" fmla="*/ 2845 w 10000"/>
              <a:gd name="connsiteY3" fmla="*/ 6445 h 10000"/>
              <a:gd name="connsiteX4" fmla="*/ 1462 w 10000"/>
              <a:gd name="connsiteY4" fmla="*/ 6215 h 10000"/>
              <a:gd name="connsiteX5" fmla="*/ 3654 w 10000"/>
              <a:gd name="connsiteY5" fmla="*/ 3712 h 10000"/>
              <a:gd name="connsiteX6" fmla="*/ 6337 w 10000"/>
              <a:gd name="connsiteY6" fmla="*/ 4664 h 10000"/>
              <a:gd name="connsiteX7" fmla="*/ 2547 w 10000"/>
              <a:gd name="connsiteY7" fmla="*/ 7719 h 10000"/>
              <a:gd name="connsiteX8" fmla="*/ 461 w 10000"/>
              <a:gd name="connsiteY8" fmla="*/ 6571 h 10000"/>
              <a:gd name="connsiteX9" fmla="*/ 3941 w 10000"/>
              <a:gd name="connsiteY9" fmla="*/ 2087 h 10000"/>
              <a:gd name="connsiteX10" fmla="*/ 8212 w 10000"/>
              <a:gd name="connsiteY10" fmla="*/ 3869 h 10000"/>
              <a:gd name="connsiteX11" fmla="*/ 2286 w 10000"/>
              <a:gd name="connsiteY11" fmla="*/ 8393 h 10000"/>
              <a:gd name="connsiteX12" fmla="*/ 6 w 10000"/>
              <a:gd name="connsiteY12" fmla="*/ 6744 h 10000"/>
              <a:gd name="connsiteX13" fmla="*/ 3961 w 10000"/>
              <a:gd name="connsiteY13" fmla="*/ 85 h 10000"/>
              <a:gd name="connsiteX14" fmla="*/ 10000 w 10000"/>
              <a:gd name="connsiteY14" fmla="*/ 3399 h 10000"/>
              <a:gd name="connsiteX15" fmla="*/ 1984 w 10000"/>
              <a:gd name="connsiteY15" fmla="*/ 9266 h 10000"/>
              <a:gd name="connsiteX16" fmla="*/ 928 w 10000"/>
              <a:gd name="connsiteY16" fmla="*/ 10000 h 10000"/>
              <a:gd name="connsiteX0" fmla="*/ 4308 w 11869"/>
              <a:gd name="connsiteY0" fmla="*/ 5908 h 9355"/>
              <a:gd name="connsiteX1" fmla="*/ 5228 w 11869"/>
              <a:gd name="connsiteY1" fmla="*/ 4643 h 9355"/>
              <a:gd name="connsiteX2" fmla="*/ 6555 w 11869"/>
              <a:gd name="connsiteY2" fmla="*/ 5132 h 9355"/>
              <a:gd name="connsiteX3" fmla="*/ 4714 w 11869"/>
              <a:gd name="connsiteY3" fmla="*/ 6445 h 9355"/>
              <a:gd name="connsiteX4" fmla="*/ 3331 w 11869"/>
              <a:gd name="connsiteY4" fmla="*/ 6215 h 9355"/>
              <a:gd name="connsiteX5" fmla="*/ 5523 w 11869"/>
              <a:gd name="connsiteY5" fmla="*/ 3712 h 9355"/>
              <a:gd name="connsiteX6" fmla="*/ 8206 w 11869"/>
              <a:gd name="connsiteY6" fmla="*/ 4664 h 9355"/>
              <a:gd name="connsiteX7" fmla="*/ 4416 w 11869"/>
              <a:gd name="connsiteY7" fmla="*/ 7719 h 9355"/>
              <a:gd name="connsiteX8" fmla="*/ 2330 w 11869"/>
              <a:gd name="connsiteY8" fmla="*/ 6571 h 9355"/>
              <a:gd name="connsiteX9" fmla="*/ 5810 w 11869"/>
              <a:gd name="connsiteY9" fmla="*/ 2087 h 9355"/>
              <a:gd name="connsiteX10" fmla="*/ 10081 w 11869"/>
              <a:gd name="connsiteY10" fmla="*/ 3869 h 9355"/>
              <a:gd name="connsiteX11" fmla="*/ 4155 w 11869"/>
              <a:gd name="connsiteY11" fmla="*/ 8393 h 9355"/>
              <a:gd name="connsiteX12" fmla="*/ 1875 w 11869"/>
              <a:gd name="connsiteY12" fmla="*/ 6744 h 9355"/>
              <a:gd name="connsiteX13" fmla="*/ 5830 w 11869"/>
              <a:gd name="connsiteY13" fmla="*/ 85 h 9355"/>
              <a:gd name="connsiteX14" fmla="*/ 11869 w 11869"/>
              <a:gd name="connsiteY14" fmla="*/ 3399 h 9355"/>
              <a:gd name="connsiteX15" fmla="*/ 3853 w 11869"/>
              <a:gd name="connsiteY15" fmla="*/ 9266 h 9355"/>
              <a:gd name="connsiteX16" fmla="*/ 0 w 11869"/>
              <a:gd name="connsiteY16" fmla="*/ 1185 h 9355"/>
              <a:gd name="connsiteX0" fmla="*/ 4521 w 10891"/>
              <a:gd name="connsiteY0" fmla="*/ 6315 h 10007"/>
              <a:gd name="connsiteX1" fmla="*/ 5296 w 10891"/>
              <a:gd name="connsiteY1" fmla="*/ 4963 h 10007"/>
              <a:gd name="connsiteX2" fmla="*/ 6414 w 10891"/>
              <a:gd name="connsiteY2" fmla="*/ 5486 h 10007"/>
              <a:gd name="connsiteX3" fmla="*/ 4863 w 10891"/>
              <a:gd name="connsiteY3" fmla="*/ 6889 h 10007"/>
              <a:gd name="connsiteX4" fmla="*/ 3697 w 10891"/>
              <a:gd name="connsiteY4" fmla="*/ 6644 h 10007"/>
              <a:gd name="connsiteX5" fmla="*/ 5544 w 10891"/>
              <a:gd name="connsiteY5" fmla="*/ 3968 h 10007"/>
              <a:gd name="connsiteX6" fmla="*/ 7805 w 10891"/>
              <a:gd name="connsiteY6" fmla="*/ 4986 h 10007"/>
              <a:gd name="connsiteX7" fmla="*/ 4612 w 10891"/>
              <a:gd name="connsiteY7" fmla="*/ 8251 h 10007"/>
              <a:gd name="connsiteX8" fmla="*/ 2854 w 10891"/>
              <a:gd name="connsiteY8" fmla="*/ 7024 h 10007"/>
              <a:gd name="connsiteX9" fmla="*/ 5786 w 10891"/>
              <a:gd name="connsiteY9" fmla="*/ 2231 h 10007"/>
              <a:gd name="connsiteX10" fmla="*/ 9385 w 10891"/>
              <a:gd name="connsiteY10" fmla="*/ 4136 h 10007"/>
              <a:gd name="connsiteX11" fmla="*/ 4392 w 10891"/>
              <a:gd name="connsiteY11" fmla="*/ 8972 h 10007"/>
              <a:gd name="connsiteX12" fmla="*/ 2471 w 10891"/>
              <a:gd name="connsiteY12" fmla="*/ 7209 h 10007"/>
              <a:gd name="connsiteX13" fmla="*/ 5803 w 10891"/>
              <a:gd name="connsiteY13" fmla="*/ 91 h 10007"/>
              <a:gd name="connsiteX14" fmla="*/ 10891 w 10891"/>
              <a:gd name="connsiteY14" fmla="*/ 3633 h 10007"/>
              <a:gd name="connsiteX15" fmla="*/ 4137 w 10891"/>
              <a:gd name="connsiteY15" fmla="*/ 9905 h 10007"/>
              <a:gd name="connsiteX16" fmla="*/ 0 w 10891"/>
              <a:gd name="connsiteY16" fmla="*/ 1949 h 10007"/>
              <a:gd name="connsiteX0" fmla="*/ 4521 w 10891"/>
              <a:gd name="connsiteY0" fmla="*/ 6315 h 10040"/>
              <a:gd name="connsiteX1" fmla="*/ 5296 w 10891"/>
              <a:gd name="connsiteY1" fmla="*/ 4963 h 10040"/>
              <a:gd name="connsiteX2" fmla="*/ 6414 w 10891"/>
              <a:gd name="connsiteY2" fmla="*/ 5486 h 10040"/>
              <a:gd name="connsiteX3" fmla="*/ 4863 w 10891"/>
              <a:gd name="connsiteY3" fmla="*/ 6889 h 10040"/>
              <a:gd name="connsiteX4" fmla="*/ 3697 w 10891"/>
              <a:gd name="connsiteY4" fmla="*/ 6644 h 10040"/>
              <a:gd name="connsiteX5" fmla="*/ 5544 w 10891"/>
              <a:gd name="connsiteY5" fmla="*/ 3968 h 10040"/>
              <a:gd name="connsiteX6" fmla="*/ 7805 w 10891"/>
              <a:gd name="connsiteY6" fmla="*/ 4986 h 10040"/>
              <a:gd name="connsiteX7" fmla="*/ 4612 w 10891"/>
              <a:gd name="connsiteY7" fmla="*/ 8251 h 10040"/>
              <a:gd name="connsiteX8" fmla="*/ 2854 w 10891"/>
              <a:gd name="connsiteY8" fmla="*/ 7024 h 10040"/>
              <a:gd name="connsiteX9" fmla="*/ 5786 w 10891"/>
              <a:gd name="connsiteY9" fmla="*/ 2231 h 10040"/>
              <a:gd name="connsiteX10" fmla="*/ 9385 w 10891"/>
              <a:gd name="connsiteY10" fmla="*/ 4136 h 10040"/>
              <a:gd name="connsiteX11" fmla="*/ 4392 w 10891"/>
              <a:gd name="connsiteY11" fmla="*/ 8972 h 10040"/>
              <a:gd name="connsiteX12" fmla="*/ 2471 w 10891"/>
              <a:gd name="connsiteY12" fmla="*/ 7209 h 10040"/>
              <a:gd name="connsiteX13" fmla="*/ 5803 w 10891"/>
              <a:gd name="connsiteY13" fmla="*/ 91 h 10040"/>
              <a:gd name="connsiteX14" fmla="*/ 10891 w 10891"/>
              <a:gd name="connsiteY14" fmla="*/ 3633 h 10040"/>
              <a:gd name="connsiteX15" fmla="*/ 4137 w 10891"/>
              <a:gd name="connsiteY15" fmla="*/ 9905 h 10040"/>
              <a:gd name="connsiteX16" fmla="*/ 2183 w 10891"/>
              <a:gd name="connsiteY16" fmla="*/ 7467 h 10040"/>
              <a:gd name="connsiteX17" fmla="*/ 0 w 10891"/>
              <a:gd name="connsiteY17" fmla="*/ 1949 h 10040"/>
              <a:gd name="connsiteX0" fmla="*/ 2969 w 9339"/>
              <a:gd name="connsiteY0" fmla="*/ 7875 h 11600"/>
              <a:gd name="connsiteX1" fmla="*/ 3744 w 9339"/>
              <a:gd name="connsiteY1" fmla="*/ 6523 h 11600"/>
              <a:gd name="connsiteX2" fmla="*/ 4862 w 9339"/>
              <a:gd name="connsiteY2" fmla="*/ 7046 h 11600"/>
              <a:gd name="connsiteX3" fmla="*/ 3311 w 9339"/>
              <a:gd name="connsiteY3" fmla="*/ 8449 h 11600"/>
              <a:gd name="connsiteX4" fmla="*/ 2145 w 9339"/>
              <a:gd name="connsiteY4" fmla="*/ 8204 h 11600"/>
              <a:gd name="connsiteX5" fmla="*/ 3992 w 9339"/>
              <a:gd name="connsiteY5" fmla="*/ 5528 h 11600"/>
              <a:gd name="connsiteX6" fmla="*/ 6253 w 9339"/>
              <a:gd name="connsiteY6" fmla="*/ 6546 h 11600"/>
              <a:gd name="connsiteX7" fmla="*/ 3060 w 9339"/>
              <a:gd name="connsiteY7" fmla="*/ 9811 h 11600"/>
              <a:gd name="connsiteX8" fmla="*/ 1302 w 9339"/>
              <a:gd name="connsiteY8" fmla="*/ 8584 h 11600"/>
              <a:gd name="connsiteX9" fmla="*/ 4234 w 9339"/>
              <a:gd name="connsiteY9" fmla="*/ 3791 h 11600"/>
              <a:gd name="connsiteX10" fmla="*/ 7833 w 9339"/>
              <a:gd name="connsiteY10" fmla="*/ 5696 h 11600"/>
              <a:gd name="connsiteX11" fmla="*/ 2840 w 9339"/>
              <a:gd name="connsiteY11" fmla="*/ 10532 h 11600"/>
              <a:gd name="connsiteX12" fmla="*/ 919 w 9339"/>
              <a:gd name="connsiteY12" fmla="*/ 8769 h 11600"/>
              <a:gd name="connsiteX13" fmla="*/ 4251 w 9339"/>
              <a:gd name="connsiteY13" fmla="*/ 1651 h 11600"/>
              <a:gd name="connsiteX14" fmla="*/ 9339 w 9339"/>
              <a:gd name="connsiteY14" fmla="*/ 5193 h 11600"/>
              <a:gd name="connsiteX15" fmla="*/ 2585 w 9339"/>
              <a:gd name="connsiteY15" fmla="*/ 11465 h 11600"/>
              <a:gd name="connsiteX16" fmla="*/ 631 w 9339"/>
              <a:gd name="connsiteY16" fmla="*/ 9027 h 11600"/>
              <a:gd name="connsiteX17" fmla="*/ 0 w 9339"/>
              <a:gd name="connsiteY17" fmla="*/ 0 h 11600"/>
              <a:gd name="connsiteX0" fmla="*/ 3326 w 10147"/>
              <a:gd name="connsiteY0" fmla="*/ 6789 h 10000"/>
              <a:gd name="connsiteX1" fmla="*/ 4156 w 10147"/>
              <a:gd name="connsiteY1" fmla="*/ 5623 h 10000"/>
              <a:gd name="connsiteX2" fmla="*/ 5353 w 10147"/>
              <a:gd name="connsiteY2" fmla="*/ 6074 h 10000"/>
              <a:gd name="connsiteX3" fmla="*/ 3692 w 10147"/>
              <a:gd name="connsiteY3" fmla="*/ 7284 h 10000"/>
              <a:gd name="connsiteX4" fmla="*/ 2444 w 10147"/>
              <a:gd name="connsiteY4" fmla="*/ 7072 h 10000"/>
              <a:gd name="connsiteX5" fmla="*/ 4422 w 10147"/>
              <a:gd name="connsiteY5" fmla="*/ 4766 h 10000"/>
              <a:gd name="connsiteX6" fmla="*/ 6843 w 10147"/>
              <a:gd name="connsiteY6" fmla="*/ 5643 h 10000"/>
              <a:gd name="connsiteX7" fmla="*/ 3424 w 10147"/>
              <a:gd name="connsiteY7" fmla="*/ 8458 h 10000"/>
              <a:gd name="connsiteX8" fmla="*/ 1541 w 10147"/>
              <a:gd name="connsiteY8" fmla="*/ 7400 h 10000"/>
              <a:gd name="connsiteX9" fmla="*/ 4681 w 10147"/>
              <a:gd name="connsiteY9" fmla="*/ 3268 h 10000"/>
              <a:gd name="connsiteX10" fmla="*/ 8534 w 10147"/>
              <a:gd name="connsiteY10" fmla="*/ 4910 h 10000"/>
              <a:gd name="connsiteX11" fmla="*/ 3188 w 10147"/>
              <a:gd name="connsiteY11" fmla="*/ 9079 h 10000"/>
              <a:gd name="connsiteX12" fmla="*/ 1131 w 10147"/>
              <a:gd name="connsiteY12" fmla="*/ 7559 h 10000"/>
              <a:gd name="connsiteX13" fmla="*/ 4699 w 10147"/>
              <a:gd name="connsiteY13" fmla="*/ 1423 h 10000"/>
              <a:gd name="connsiteX14" fmla="*/ 10147 w 10147"/>
              <a:gd name="connsiteY14" fmla="*/ 4477 h 10000"/>
              <a:gd name="connsiteX15" fmla="*/ 2915 w 10147"/>
              <a:gd name="connsiteY15" fmla="*/ 9884 h 10000"/>
              <a:gd name="connsiteX16" fmla="*/ 823 w 10147"/>
              <a:gd name="connsiteY16" fmla="*/ 7782 h 10000"/>
              <a:gd name="connsiteX17" fmla="*/ 147 w 10147"/>
              <a:gd name="connsiteY17" fmla="*/ 0 h 10000"/>
              <a:gd name="connsiteX0" fmla="*/ 3326 w 10147"/>
              <a:gd name="connsiteY0" fmla="*/ 6789 h 10000"/>
              <a:gd name="connsiteX1" fmla="*/ 4156 w 10147"/>
              <a:gd name="connsiteY1" fmla="*/ 5623 h 10000"/>
              <a:gd name="connsiteX2" fmla="*/ 5353 w 10147"/>
              <a:gd name="connsiteY2" fmla="*/ 6074 h 10000"/>
              <a:gd name="connsiteX3" fmla="*/ 3692 w 10147"/>
              <a:gd name="connsiteY3" fmla="*/ 7284 h 10000"/>
              <a:gd name="connsiteX4" fmla="*/ 2813 w 10147"/>
              <a:gd name="connsiteY4" fmla="*/ 6960 h 10000"/>
              <a:gd name="connsiteX5" fmla="*/ 4422 w 10147"/>
              <a:gd name="connsiteY5" fmla="*/ 4766 h 10000"/>
              <a:gd name="connsiteX6" fmla="*/ 6843 w 10147"/>
              <a:gd name="connsiteY6" fmla="*/ 5643 h 10000"/>
              <a:gd name="connsiteX7" fmla="*/ 3424 w 10147"/>
              <a:gd name="connsiteY7" fmla="*/ 8458 h 10000"/>
              <a:gd name="connsiteX8" fmla="*/ 1541 w 10147"/>
              <a:gd name="connsiteY8" fmla="*/ 7400 h 10000"/>
              <a:gd name="connsiteX9" fmla="*/ 4681 w 10147"/>
              <a:gd name="connsiteY9" fmla="*/ 3268 h 10000"/>
              <a:gd name="connsiteX10" fmla="*/ 8534 w 10147"/>
              <a:gd name="connsiteY10" fmla="*/ 4910 h 10000"/>
              <a:gd name="connsiteX11" fmla="*/ 3188 w 10147"/>
              <a:gd name="connsiteY11" fmla="*/ 9079 h 10000"/>
              <a:gd name="connsiteX12" fmla="*/ 1131 w 10147"/>
              <a:gd name="connsiteY12" fmla="*/ 7559 h 10000"/>
              <a:gd name="connsiteX13" fmla="*/ 4699 w 10147"/>
              <a:gd name="connsiteY13" fmla="*/ 1423 h 10000"/>
              <a:gd name="connsiteX14" fmla="*/ 10147 w 10147"/>
              <a:gd name="connsiteY14" fmla="*/ 4477 h 10000"/>
              <a:gd name="connsiteX15" fmla="*/ 2915 w 10147"/>
              <a:gd name="connsiteY15" fmla="*/ 9884 h 10000"/>
              <a:gd name="connsiteX16" fmla="*/ 823 w 10147"/>
              <a:gd name="connsiteY16" fmla="*/ 7782 h 10000"/>
              <a:gd name="connsiteX17" fmla="*/ 147 w 10147"/>
              <a:gd name="connsiteY17" fmla="*/ 0 h 10000"/>
              <a:gd name="connsiteX0" fmla="*/ 3326 w 10147"/>
              <a:gd name="connsiteY0" fmla="*/ 6789 h 10000"/>
              <a:gd name="connsiteX1" fmla="*/ 4156 w 10147"/>
              <a:gd name="connsiteY1" fmla="*/ 5623 h 10000"/>
              <a:gd name="connsiteX2" fmla="*/ 5353 w 10147"/>
              <a:gd name="connsiteY2" fmla="*/ 6074 h 10000"/>
              <a:gd name="connsiteX3" fmla="*/ 3692 w 10147"/>
              <a:gd name="connsiteY3" fmla="*/ 7284 h 10000"/>
              <a:gd name="connsiteX4" fmla="*/ 2813 w 10147"/>
              <a:gd name="connsiteY4" fmla="*/ 6960 h 10000"/>
              <a:gd name="connsiteX5" fmla="*/ 4422 w 10147"/>
              <a:gd name="connsiteY5" fmla="*/ 4766 h 10000"/>
              <a:gd name="connsiteX6" fmla="*/ 6843 w 10147"/>
              <a:gd name="connsiteY6" fmla="*/ 5643 h 10000"/>
              <a:gd name="connsiteX7" fmla="*/ 3424 w 10147"/>
              <a:gd name="connsiteY7" fmla="*/ 8458 h 10000"/>
              <a:gd name="connsiteX8" fmla="*/ 2156 w 10147"/>
              <a:gd name="connsiteY8" fmla="*/ 7176 h 10000"/>
              <a:gd name="connsiteX9" fmla="*/ 4681 w 10147"/>
              <a:gd name="connsiteY9" fmla="*/ 3268 h 10000"/>
              <a:gd name="connsiteX10" fmla="*/ 8534 w 10147"/>
              <a:gd name="connsiteY10" fmla="*/ 4910 h 10000"/>
              <a:gd name="connsiteX11" fmla="*/ 3188 w 10147"/>
              <a:gd name="connsiteY11" fmla="*/ 9079 h 10000"/>
              <a:gd name="connsiteX12" fmla="*/ 1131 w 10147"/>
              <a:gd name="connsiteY12" fmla="*/ 7559 h 10000"/>
              <a:gd name="connsiteX13" fmla="*/ 4699 w 10147"/>
              <a:gd name="connsiteY13" fmla="*/ 1423 h 10000"/>
              <a:gd name="connsiteX14" fmla="*/ 10147 w 10147"/>
              <a:gd name="connsiteY14" fmla="*/ 4477 h 10000"/>
              <a:gd name="connsiteX15" fmla="*/ 2915 w 10147"/>
              <a:gd name="connsiteY15" fmla="*/ 9884 h 10000"/>
              <a:gd name="connsiteX16" fmla="*/ 823 w 10147"/>
              <a:gd name="connsiteY16" fmla="*/ 7782 h 10000"/>
              <a:gd name="connsiteX17" fmla="*/ 147 w 10147"/>
              <a:gd name="connsiteY17" fmla="*/ 0 h 10000"/>
              <a:gd name="connsiteX0" fmla="*/ 3326 w 10147"/>
              <a:gd name="connsiteY0" fmla="*/ 6789 h 10000"/>
              <a:gd name="connsiteX1" fmla="*/ 4156 w 10147"/>
              <a:gd name="connsiteY1" fmla="*/ 5623 h 10000"/>
              <a:gd name="connsiteX2" fmla="*/ 5353 w 10147"/>
              <a:gd name="connsiteY2" fmla="*/ 6074 h 10000"/>
              <a:gd name="connsiteX3" fmla="*/ 3692 w 10147"/>
              <a:gd name="connsiteY3" fmla="*/ 7284 h 10000"/>
              <a:gd name="connsiteX4" fmla="*/ 2813 w 10147"/>
              <a:gd name="connsiteY4" fmla="*/ 6960 h 10000"/>
              <a:gd name="connsiteX5" fmla="*/ 4422 w 10147"/>
              <a:gd name="connsiteY5" fmla="*/ 4766 h 10000"/>
              <a:gd name="connsiteX6" fmla="*/ 6843 w 10147"/>
              <a:gd name="connsiteY6" fmla="*/ 5643 h 10000"/>
              <a:gd name="connsiteX7" fmla="*/ 3424 w 10147"/>
              <a:gd name="connsiteY7" fmla="*/ 8458 h 10000"/>
              <a:gd name="connsiteX8" fmla="*/ 2156 w 10147"/>
              <a:gd name="connsiteY8" fmla="*/ 7176 h 10000"/>
              <a:gd name="connsiteX9" fmla="*/ 4681 w 10147"/>
              <a:gd name="connsiteY9" fmla="*/ 3268 h 10000"/>
              <a:gd name="connsiteX10" fmla="*/ 8534 w 10147"/>
              <a:gd name="connsiteY10" fmla="*/ 4910 h 10000"/>
              <a:gd name="connsiteX11" fmla="*/ 3188 w 10147"/>
              <a:gd name="connsiteY11" fmla="*/ 9079 h 10000"/>
              <a:gd name="connsiteX12" fmla="*/ 1562 w 10147"/>
              <a:gd name="connsiteY12" fmla="*/ 7391 h 10000"/>
              <a:gd name="connsiteX13" fmla="*/ 4699 w 10147"/>
              <a:gd name="connsiteY13" fmla="*/ 1423 h 10000"/>
              <a:gd name="connsiteX14" fmla="*/ 10147 w 10147"/>
              <a:gd name="connsiteY14" fmla="*/ 4477 h 10000"/>
              <a:gd name="connsiteX15" fmla="*/ 2915 w 10147"/>
              <a:gd name="connsiteY15" fmla="*/ 9884 h 10000"/>
              <a:gd name="connsiteX16" fmla="*/ 823 w 10147"/>
              <a:gd name="connsiteY16" fmla="*/ 7782 h 10000"/>
              <a:gd name="connsiteX17" fmla="*/ 147 w 10147"/>
              <a:gd name="connsiteY17" fmla="*/ 0 h 10000"/>
              <a:gd name="connsiteX0" fmla="*/ 3289 w 10110"/>
              <a:gd name="connsiteY0" fmla="*/ 6789 h 9990"/>
              <a:gd name="connsiteX1" fmla="*/ 4119 w 10110"/>
              <a:gd name="connsiteY1" fmla="*/ 5623 h 9990"/>
              <a:gd name="connsiteX2" fmla="*/ 5316 w 10110"/>
              <a:gd name="connsiteY2" fmla="*/ 6074 h 9990"/>
              <a:gd name="connsiteX3" fmla="*/ 3655 w 10110"/>
              <a:gd name="connsiteY3" fmla="*/ 7284 h 9990"/>
              <a:gd name="connsiteX4" fmla="*/ 2776 w 10110"/>
              <a:gd name="connsiteY4" fmla="*/ 6960 h 9990"/>
              <a:gd name="connsiteX5" fmla="*/ 4385 w 10110"/>
              <a:gd name="connsiteY5" fmla="*/ 4766 h 9990"/>
              <a:gd name="connsiteX6" fmla="*/ 6806 w 10110"/>
              <a:gd name="connsiteY6" fmla="*/ 5643 h 9990"/>
              <a:gd name="connsiteX7" fmla="*/ 3387 w 10110"/>
              <a:gd name="connsiteY7" fmla="*/ 8458 h 9990"/>
              <a:gd name="connsiteX8" fmla="*/ 2119 w 10110"/>
              <a:gd name="connsiteY8" fmla="*/ 7176 h 9990"/>
              <a:gd name="connsiteX9" fmla="*/ 4644 w 10110"/>
              <a:gd name="connsiteY9" fmla="*/ 3268 h 9990"/>
              <a:gd name="connsiteX10" fmla="*/ 8497 w 10110"/>
              <a:gd name="connsiteY10" fmla="*/ 4910 h 9990"/>
              <a:gd name="connsiteX11" fmla="*/ 3151 w 10110"/>
              <a:gd name="connsiteY11" fmla="*/ 9079 h 9990"/>
              <a:gd name="connsiteX12" fmla="*/ 1525 w 10110"/>
              <a:gd name="connsiteY12" fmla="*/ 7391 h 9990"/>
              <a:gd name="connsiteX13" fmla="*/ 4662 w 10110"/>
              <a:gd name="connsiteY13" fmla="*/ 1423 h 9990"/>
              <a:gd name="connsiteX14" fmla="*/ 10110 w 10110"/>
              <a:gd name="connsiteY14" fmla="*/ 4477 h 9990"/>
              <a:gd name="connsiteX15" fmla="*/ 2878 w 10110"/>
              <a:gd name="connsiteY15" fmla="*/ 9884 h 9990"/>
              <a:gd name="connsiteX16" fmla="*/ 1032 w 10110"/>
              <a:gd name="connsiteY16" fmla="*/ 7586 h 9990"/>
              <a:gd name="connsiteX17" fmla="*/ 110 w 10110"/>
              <a:gd name="connsiteY17" fmla="*/ 0 h 9990"/>
              <a:gd name="connsiteX0" fmla="*/ 2742 w 9489"/>
              <a:gd name="connsiteY0" fmla="*/ 6908 h 10112"/>
              <a:gd name="connsiteX1" fmla="*/ 3563 w 9489"/>
              <a:gd name="connsiteY1" fmla="*/ 5741 h 10112"/>
              <a:gd name="connsiteX2" fmla="*/ 4747 w 9489"/>
              <a:gd name="connsiteY2" fmla="*/ 6192 h 10112"/>
              <a:gd name="connsiteX3" fmla="*/ 3104 w 9489"/>
              <a:gd name="connsiteY3" fmla="*/ 7403 h 10112"/>
              <a:gd name="connsiteX4" fmla="*/ 2235 w 9489"/>
              <a:gd name="connsiteY4" fmla="*/ 7079 h 10112"/>
              <a:gd name="connsiteX5" fmla="*/ 3826 w 9489"/>
              <a:gd name="connsiteY5" fmla="*/ 4883 h 10112"/>
              <a:gd name="connsiteX6" fmla="*/ 6221 w 9489"/>
              <a:gd name="connsiteY6" fmla="*/ 5761 h 10112"/>
              <a:gd name="connsiteX7" fmla="*/ 2839 w 9489"/>
              <a:gd name="connsiteY7" fmla="*/ 8578 h 10112"/>
              <a:gd name="connsiteX8" fmla="*/ 1585 w 9489"/>
              <a:gd name="connsiteY8" fmla="*/ 7295 h 10112"/>
              <a:gd name="connsiteX9" fmla="*/ 4082 w 9489"/>
              <a:gd name="connsiteY9" fmla="*/ 3383 h 10112"/>
              <a:gd name="connsiteX10" fmla="*/ 7894 w 9489"/>
              <a:gd name="connsiteY10" fmla="*/ 5027 h 10112"/>
              <a:gd name="connsiteX11" fmla="*/ 2606 w 9489"/>
              <a:gd name="connsiteY11" fmla="*/ 9200 h 10112"/>
              <a:gd name="connsiteX12" fmla="*/ 997 w 9489"/>
              <a:gd name="connsiteY12" fmla="*/ 7510 h 10112"/>
              <a:gd name="connsiteX13" fmla="*/ 4100 w 9489"/>
              <a:gd name="connsiteY13" fmla="*/ 1536 h 10112"/>
              <a:gd name="connsiteX14" fmla="*/ 9489 w 9489"/>
              <a:gd name="connsiteY14" fmla="*/ 4593 h 10112"/>
              <a:gd name="connsiteX15" fmla="*/ 2336 w 9489"/>
              <a:gd name="connsiteY15" fmla="*/ 10006 h 10112"/>
              <a:gd name="connsiteX16" fmla="*/ 510 w 9489"/>
              <a:gd name="connsiteY16" fmla="*/ 7706 h 10112"/>
              <a:gd name="connsiteX17" fmla="*/ 298 w 9489"/>
              <a:gd name="connsiteY17" fmla="*/ 0 h 10112"/>
              <a:gd name="connsiteX0" fmla="*/ 2890 w 10000"/>
              <a:gd name="connsiteY0" fmla="*/ 6831 h 10000"/>
              <a:gd name="connsiteX1" fmla="*/ 3755 w 10000"/>
              <a:gd name="connsiteY1" fmla="*/ 5677 h 10000"/>
              <a:gd name="connsiteX2" fmla="*/ 5003 w 10000"/>
              <a:gd name="connsiteY2" fmla="*/ 6123 h 10000"/>
              <a:gd name="connsiteX3" fmla="*/ 3271 w 10000"/>
              <a:gd name="connsiteY3" fmla="*/ 7321 h 10000"/>
              <a:gd name="connsiteX4" fmla="*/ 2355 w 10000"/>
              <a:gd name="connsiteY4" fmla="*/ 7001 h 10000"/>
              <a:gd name="connsiteX5" fmla="*/ 4032 w 10000"/>
              <a:gd name="connsiteY5" fmla="*/ 4829 h 10000"/>
              <a:gd name="connsiteX6" fmla="*/ 6556 w 10000"/>
              <a:gd name="connsiteY6" fmla="*/ 5697 h 10000"/>
              <a:gd name="connsiteX7" fmla="*/ 2992 w 10000"/>
              <a:gd name="connsiteY7" fmla="*/ 8483 h 10000"/>
              <a:gd name="connsiteX8" fmla="*/ 1670 w 10000"/>
              <a:gd name="connsiteY8" fmla="*/ 7214 h 10000"/>
              <a:gd name="connsiteX9" fmla="*/ 4302 w 10000"/>
              <a:gd name="connsiteY9" fmla="*/ 3346 h 10000"/>
              <a:gd name="connsiteX10" fmla="*/ 8319 w 10000"/>
              <a:gd name="connsiteY10" fmla="*/ 4971 h 10000"/>
              <a:gd name="connsiteX11" fmla="*/ 2746 w 10000"/>
              <a:gd name="connsiteY11" fmla="*/ 9098 h 10000"/>
              <a:gd name="connsiteX12" fmla="*/ 1051 w 10000"/>
              <a:gd name="connsiteY12" fmla="*/ 7427 h 10000"/>
              <a:gd name="connsiteX13" fmla="*/ 4321 w 10000"/>
              <a:gd name="connsiteY13" fmla="*/ 1519 h 10000"/>
              <a:gd name="connsiteX14" fmla="*/ 10000 w 10000"/>
              <a:gd name="connsiteY14" fmla="*/ 4542 h 10000"/>
              <a:gd name="connsiteX15" fmla="*/ 2462 w 10000"/>
              <a:gd name="connsiteY15" fmla="*/ 9895 h 10000"/>
              <a:gd name="connsiteX16" fmla="*/ 537 w 10000"/>
              <a:gd name="connsiteY16" fmla="*/ 7621 h 10000"/>
              <a:gd name="connsiteX17" fmla="*/ 314 w 10000"/>
              <a:gd name="connsiteY17" fmla="*/ 0 h 10000"/>
              <a:gd name="connsiteX0" fmla="*/ 2890 w 10000"/>
              <a:gd name="connsiteY0" fmla="*/ 6831 h 9916"/>
              <a:gd name="connsiteX1" fmla="*/ 3755 w 10000"/>
              <a:gd name="connsiteY1" fmla="*/ 5677 h 9916"/>
              <a:gd name="connsiteX2" fmla="*/ 5003 w 10000"/>
              <a:gd name="connsiteY2" fmla="*/ 6123 h 9916"/>
              <a:gd name="connsiteX3" fmla="*/ 3271 w 10000"/>
              <a:gd name="connsiteY3" fmla="*/ 7321 h 9916"/>
              <a:gd name="connsiteX4" fmla="*/ 2355 w 10000"/>
              <a:gd name="connsiteY4" fmla="*/ 7001 h 9916"/>
              <a:gd name="connsiteX5" fmla="*/ 4032 w 10000"/>
              <a:gd name="connsiteY5" fmla="*/ 4829 h 9916"/>
              <a:gd name="connsiteX6" fmla="*/ 6556 w 10000"/>
              <a:gd name="connsiteY6" fmla="*/ 5697 h 9916"/>
              <a:gd name="connsiteX7" fmla="*/ 2992 w 10000"/>
              <a:gd name="connsiteY7" fmla="*/ 8483 h 9916"/>
              <a:gd name="connsiteX8" fmla="*/ 1670 w 10000"/>
              <a:gd name="connsiteY8" fmla="*/ 7214 h 9916"/>
              <a:gd name="connsiteX9" fmla="*/ 4302 w 10000"/>
              <a:gd name="connsiteY9" fmla="*/ 3346 h 9916"/>
              <a:gd name="connsiteX10" fmla="*/ 8319 w 10000"/>
              <a:gd name="connsiteY10" fmla="*/ 4971 h 9916"/>
              <a:gd name="connsiteX11" fmla="*/ 2746 w 10000"/>
              <a:gd name="connsiteY11" fmla="*/ 9098 h 9916"/>
              <a:gd name="connsiteX12" fmla="*/ 1051 w 10000"/>
              <a:gd name="connsiteY12" fmla="*/ 7427 h 9916"/>
              <a:gd name="connsiteX13" fmla="*/ 4321 w 10000"/>
              <a:gd name="connsiteY13" fmla="*/ 1519 h 9916"/>
              <a:gd name="connsiteX14" fmla="*/ 10000 w 10000"/>
              <a:gd name="connsiteY14" fmla="*/ 4542 h 9916"/>
              <a:gd name="connsiteX15" fmla="*/ 2462 w 10000"/>
              <a:gd name="connsiteY15" fmla="*/ 9895 h 9916"/>
              <a:gd name="connsiteX16" fmla="*/ 537 w 10000"/>
              <a:gd name="connsiteY16" fmla="*/ 7621 h 9916"/>
              <a:gd name="connsiteX17" fmla="*/ 314 w 10000"/>
              <a:gd name="connsiteY17" fmla="*/ 0 h 9916"/>
              <a:gd name="connsiteX0" fmla="*/ 2821 w 9931"/>
              <a:gd name="connsiteY0" fmla="*/ 6889 h 10003"/>
              <a:gd name="connsiteX1" fmla="*/ 3686 w 9931"/>
              <a:gd name="connsiteY1" fmla="*/ 5725 h 10003"/>
              <a:gd name="connsiteX2" fmla="*/ 4934 w 9931"/>
              <a:gd name="connsiteY2" fmla="*/ 6175 h 10003"/>
              <a:gd name="connsiteX3" fmla="*/ 3202 w 9931"/>
              <a:gd name="connsiteY3" fmla="*/ 7383 h 10003"/>
              <a:gd name="connsiteX4" fmla="*/ 2286 w 9931"/>
              <a:gd name="connsiteY4" fmla="*/ 7060 h 10003"/>
              <a:gd name="connsiteX5" fmla="*/ 3963 w 9931"/>
              <a:gd name="connsiteY5" fmla="*/ 4870 h 10003"/>
              <a:gd name="connsiteX6" fmla="*/ 6487 w 9931"/>
              <a:gd name="connsiteY6" fmla="*/ 5745 h 10003"/>
              <a:gd name="connsiteX7" fmla="*/ 2923 w 9931"/>
              <a:gd name="connsiteY7" fmla="*/ 8555 h 10003"/>
              <a:gd name="connsiteX8" fmla="*/ 1601 w 9931"/>
              <a:gd name="connsiteY8" fmla="*/ 7275 h 10003"/>
              <a:gd name="connsiteX9" fmla="*/ 4233 w 9931"/>
              <a:gd name="connsiteY9" fmla="*/ 3374 h 10003"/>
              <a:gd name="connsiteX10" fmla="*/ 8250 w 9931"/>
              <a:gd name="connsiteY10" fmla="*/ 5013 h 10003"/>
              <a:gd name="connsiteX11" fmla="*/ 2677 w 9931"/>
              <a:gd name="connsiteY11" fmla="*/ 9175 h 10003"/>
              <a:gd name="connsiteX12" fmla="*/ 982 w 9931"/>
              <a:gd name="connsiteY12" fmla="*/ 7490 h 10003"/>
              <a:gd name="connsiteX13" fmla="*/ 4252 w 9931"/>
              <a:gd name="connsiteY13" fmla="*/ 1532 h 10003"/>
              <a:gd name="connsiteX14" fmla="*/ 9931 w 9931"/>
              <a:gd name="connsiteY14" fmla="*/ 4580 h 10003"/>
              <a:gd name="connsiteX15" fmla="*/ 2393 w 9931"/>
              <a:gd name="connsiteY15" fmla="*/ 9979 h 10003"/>
              <a:gd name="connsiteX16" fmla="*/ 628 w 9931"/>
              <a:gd name="connsiteY16" fmla="*/ 7826 h 10003"/>
              <a:gd name="connsiteX17" fmla="*/ 245 w 9931"/>
              <a:gd name="connsiteY17" fmla="*/ 0 h 10003"/>
              <a:gd name="connsiteX0" fmla="*/ 2841 w 10000"/>
              <a:gd name="connsiteY0" fmla="*/ 6887 h 9994"/>
              <a:gd name="connsiteX1" fmla="*/ 3712 w 10000"/>
              <a:gd name="connsiteY1" fmla="*/ 5723 h 9994"/>
              <a:gd name="connsiteX2" fmla="*/ 4968 w 10000"/>
              <a:gd name="connsiteY2" fmla="*/ 6173 h 9994"/>
              <a:gd name="connsiteX3" fmla="*/ 3224 w 10000"/>
              <a:gd name="connsiteY3" fmla="*/ 7381 h 9994"/>
              <a:gd name="connsiteX4" fmla="*/ 2302 w 10000"/>
              <a:gd name="connsiteY4" fmla="*/ 7058 h 9994"/>
              <a:gd name="connsiteX5" fmla="*/ 3991 w 10000"/>
              <a:gd name="connsiteY5" fmla="*/ 4869 h 9994"/>
              <a:gd name="connsiteX6" fmla="*/ 6532 w 10000"/>
              <a:gd name="connsiteY6" fmla="*/ 5743 h 9994"/>
              <a:gd name="connsiteX7" fmla="*/ 2943 w 10000"/>
              <a:gd name="connsiteY7" fmla="*/ 8552 h 9994"/>
              <a:gd name="connsiteX8" fmla="*/ 1612 w 10000"/>
              <a:gd name="connsiteY8" fmla="*/ 7273 h 9994"/>
              <a:gd name="connsiteX9" fmla="*/ 4262 w 10000"/>
              <a:gd name="connsiteY9" fmla="*/ 3373 h 9994"/>
              <a:gd name="connsiteX10" fmla="*/ 8307 w 10000"/>
              <a:gd name="connsiteY10" fmla="*/ 5011 h 9994"/>
              <a:gd name="connsiteX11" fmla="*/ 2696 w 10000"/>
              <a:gd name="connsiteY11" fmla="*/ 9172 h 9994"/>
              <a:gd name="connsiteX12" fmla="*/ 989 w 10000"/>
              <a:gd name="connsiteY12" fmla="*/ 7488 h 9994"/>
              <a:gd name="connsiteX13" fmla="*/ 4282 w 10000"/>
              <a:gd name="connsiteY13" fmla="*/ 1532 h 9994"/>
              <a:gd name="connsiteX14" fmla="*/ 10000 w 10000"/>
              <a:gd name="connsiteY14" fmla="*/ 4579 h 9994"/>
              <a:gd name="connsiteX15" fmla="*/ 2410 w 10000"/>
              <a:gd name="connsiteY15" fmla="*/ 9976 h 9994"/>
              <a:gd name="connsiteX16" fmla="*/ 632 w 10000"/>
              <a:gd name="connsiteY16" fmla="*/ 7824 h 9994"/>
              <a:gd name="connsiteX17" fmla="*/ 247 w 10000"/>
              <a:gd name="connsiteY17" fmla="*/ 0 h 9994"/>
              <a:gd name="connsiteX0" fmla="*/ 2721 w 9880"/>
              <a:gd name="connsiteY0" fmla="*/ 6891 h 10000"/>
              <a:gd name="connsiteX1" fmla="*/ 3592 w 9880"/>
              <a:gd name="connsiteY1" fmla="*/ 5726 h 10000"/>
              <a:gd name="connsiteX2" fmla="*/ 4848 w 9880"/>
              <a:gd name="connsiteY2" fmla="*/ 6177 h 10000"/>
              <a:gd name="connsiteX3" fmla="*/ 3104 w 9880"/>
              <a:gd name="connsiteY3" fmla="*/ 7385 h 10000"/>
              <a:gd name="connsiteX4" fmla="*/ 2182 w 9880"/>
              <a:gd name="connsiteY4" fmla="*/ 7062 h 10000"/>
              <a:gd name="connsiteX5" fmla="*/ 3871 w 9880"/>
              <a:gd name="connsiteY5" fmla="*/ 4872 h 10000"/>
              <a:gd name="connsiteX6" fmla="*/ 6412 w 9880"/>
              <a:gd name="connsiteY6" fmla="*/ 5746 h 10000"/>
              <a:gd name="connsiteX7" fmla="*/ 2823 w 9880"/>
              <a:gd name="connsiteY7" fmla="*/ 8557 h 10000"/>
              <a:gd name="connsiteX8" fmla="*/ 1492 w 9880"/>
              <a:gd name="connsiteY8" fmla="*/ 7277 h 10000"/>
              <a:gd name="connsiteX9" fmla="*/ 4142 w 9880"/>
              <a:gd name="connsiteY9" fmla="*/ 3375 h 10000"/>
              <a:gd name="connsiteX10" fmla="*/ 8187 w 9880"/>
              <a:gd name="connsiteY10" fmla="*/ 5014 h 10000"/>
              <a:gd name="connsiteX11" fmla="*/ 2576 w 9880"/>
              <a:gd name="connsiteY11" fmla="*/ 9178 h 10000"/>
              <a:gd name="connsiteX12" fmla="*/ 869 w 9880"/>
              <a:gd name="connsiteY12" fmla="*/ 7492 h 10000"/>
              <a:gd name="connsiteX13" fmla="*/ 4162 w 9880"/>
              <a:gd name="connsiteY13" fmla="*/ 1533 h 10000"/>
              <a:gd name="connsiteX14" fmla="*/ 9880 w 9880"/>
              <a:gd name="connsiteY14" fmla="*/ 4582 h 10000"/>
              <a:gd name="connsiteX15" fmla="*/ 2290 w 9880"/>
              <a:gd name="connsiteY15" fmla="*/ 9982 h 10000"/>
              <a:gd name="connsiteX16" fmla="*/ 512 w 9880"/>
              <a:gd name="connsiteY16" fmla="*/ 7829 h 10000"/>
              <a:gd name="connsiteX17" fmla="*/ 127 w 9880"/>
              <a:gd name="connsiteY17" fmla="*/ 0 h 10000"/>
              <a:gd name="connsiteX0" fmla="*/ 2754 w 10000"/>
              <a:gd name="connsiteY0" fmla="*/ 6891 h 10009"/>
              <a:gd name="connsiteX1" fmla="*/ 3636 w 10000"/>
              <a:gd name="connsiteY1" fmla="*/ 5726 h 10009"/>
              <a:gd name="connsiteX2" fmla="*/ 4907 w 10000"/>
              <a:gd name="connsiteY2" fmla="*/ 6177 h 10009"/>
              <a:gd name="connsiteX3" fmla="*/ 3142 w 10000"/>
              <a:gd name="connsiteY3" fmla="*/ 7385 h 10009"/>
              <a:gd name="connsiteX4" fmla="*/ 2209 w 10000"/>
              <a:gd name="connsiteY4" fmla="*/ 7062 h 10009"/>
              <a:gd name="connsiteX5" fmla="*/ 3918 w 10000"/>
              <a:gd name="connsiteY5" fmla="*/ 4872 h 10009"/>
              <a:gd name="connsiteX6" fmla="*/ 6490 w 10000"/>
              <a:gd name="connsiteY6" fmla="*/ 5746 h 10009"/>
              <a:gd name="connsiteX7" fmla="*/ 2857 w 10000"/>
              <a:gd name="connsiteY7" fmla="*/ 8557 h 10009"/>
              <a:gd name="connsiteX8" fmla="*/ 1510 w 10000"/>
              <a:gd name="connsiteY8" fmla="*/ 7277 h 10009"/>
              <a:gd name="connsiteX9" fmla="*/ 4192 w 10000"/>
              <a:gd name="connsiteY9" fmla="*/ 3375 h 10009"/>
              <a:gd name="connsiteX10" fmla="*/ 8286 w 10000"/>
              <a:gd name="connsiteY10" fmla="*/ 5014 h 10009"/>
              <a:gd name="connsiteX11" fmla="*/ 2607 w 10000"/>
              <a:gd name="connsiteY11" fmla="*/ 9178 h 10009"/>
              <a:gd name="connsiteX12" fmla="*/ 880 w 10000"/>
              <a:gd name="connsiteY12" fmla="*/ 7492 h 10009"/>
              <a:gd name="connsiteX13" fmla="*/ 4213 w 10000"/>
              <a:gd name="connsiteY13" fmla="*/ 1533 h 10009"/>
              <a:gd name="connsiteX14" fmla="*/ 10000 w 10000"/>
              <a:gd name="connsiteY14" fmla="*/ 4582 h 10009"/>
              <a:gd name="connsiteX15" fmla="*/ 2318 w 10000"/>
              <a:gd name="connsiteY15" fmla="*/ 9982 h 10009"/>
              <a:gd name="connsiteX16" fmla="*/ 518 w 10000"/>
              <a:gd name="connsiteY16" fmla="*/ 7829 h 10009"/>
              <a:gd name="connsiteX17" fmla="*/ 129 w 10000"/>
              <a:gd name="connsiteY17" fmla="*/ 0 h 10009"/>
              <a:gd name="connsiteX0" fmla="*/ 2754 w 10000"/>
              <a:gd name="connsiteY0" fmla="*/ 6891 h 10009"/>
              <a:gd name="connsiteX1" fmla="*/ 3636 w 10000"/>
              <a:gd name="connsiteY1" fmla="*/ 5726 h 10009"/>
              <a:gd name="connsiteX2" fmla="*/ 4907 w 10000"/>
              <a:gd name="connsiteY2" fmla="*/ 6177 h 10009"/>
              <a:gd name="connsiteX3" fmla="*/ 3142 w 10000"/>
              <a:gd name="connsiteY3" fmla="*/ 7385 h 10009"/>
              <a:gd name="connsiteX4" fmla="*/ 2209 w 10000"/>
              <a:gd name="connsiteY4" fmla="*/ 7062 h 10009"/>
              <a:gd name="connsiteX5" fmla="*/ 3918 w 10000"/>
              <a:gd name="connsiteY5" fmla="*/ 4872 h 10009"/>
              <a:gd name="connsiteX6" fmla="*/ 6490 w 10000"/>
              <a:gd name="connsiteY6" fmla="*/ 5746 h 10009"/>
              <a:gd name="connsiteX7" fmla="*/ 2857 w 10000"/>
              <a:gd name="connsiteY7" fmla="*/ 8557 h 10009"/>
              <a:gd name="connsiteX8" fmla="*/ 1510 w 10000"/>
              <a:gd name="connsiteY8" fmla="*/ 7277 h 10009"/>
              <a:gd name="connsiteX9" fmla="*/ 4192 w 10000"/>
              <a:gd name="connsiteY9" fmla="*/ 3375 h 10009"/>
              <a:gd name="connsiteX10" fmla="*/ 8286 w 10000"/>
              <a:gd name="connsiteY10" fmla="*/ 5014 h 10009"/>
              <a:gd name="connsiteX11" fmla="*/ 2607 w 10000"/>
              <a:gd name="connsiteY11" fmla="*/ 9178 h 10009"/>
              <a:gd name="connsiteX12" fmla="*/ 880 w 10000"/>
              <a:gd name="connsiteY12" fmla="*/ 7492 h 10009"/>
              <a:gd name="connsiteX13" fmla="*/ 4213 w 10000"/>
              <a:gd name="connsiteY13" fmla="*/ 1533 h 10009"/>
              <a:gd name="connsiteX14" fmla="*/ 10000 w 10000"/>
              <a:gd name="connsiteY14" fmla="*/ 4582 h 10009"/>
              <a:gd name="connsiteX15" fmla="*/ 2318 w 10000"/>
              <a:gd name="connsiteY15" fmla="*/ 9982 h 10009"/>
              <a:gd name="connsiteX16" fmla="*/ 518 w 10000"/>
              <a:gd name="connsiteY16" fmla="*/ 7829 h 10009"/>
              <a:gd name="connsiteX17" fmla="*/ 129 w 10000"/>
              <a:gd name="connsiteY17" fmla="*/ 0 h 10009"/>
              <a:gd name="connsiteX0" fmla="*/ 2754 w 10000"/>
              <a:gd name="connsiteY0" fmla="*/ 6891 h 9982"/>
              <a:gd name="connsiteX1" fmla="*/ 3636 w 10000"/>
              <a:gd name="connsiteY1" fmla="*/ 5726 h 9982"/>
              <a:gd name="connsiteX2" fmla="*/ 4907 w 10000"/>
              <a:gd name="connsiteY2" fmla="*/ 6177 h 9982"/>
              <a:gd name="connsiteX3" fmla="*/ 3142 w 10000"/>
              <a:gd name="connsiteY3" fmla="*/ 7385 h 9982"/>
              <a:gd name="connsiteX4" fmla="*/ 2209 w 10000"/>
              <a:gd name="connsiteY4" fmla="*/ 7062 h 9982"/>
              <a:gd name="connsiteX5" fmla="*/ 3918 w 10000"/>
              <a:gd name="connsiteY5" fmla="*/ 4872 h 9982"/>
              <a:gd name="connsiteX6" fmla="*/ 6490 w 10000"/>
              <a:gd name="connsiteY6" fmla="*/ 5746 h 9982"/>
              <a:gd name="connsiteX7" fmla="*/ 2857 w 10000"/>
              <a:gd name="connsiteY7" fmla="*/ 8557 h 9982"/>
              <a:gd name="connsiteX8" fmla="*/ 1510 w 10000"/>
              <a:gd name="connsiteY8" fmla="*/ 7277 h 9982"/>
              <a:gd name="connsiteX9" fmla="*/ 4192 w 10000"/>
              <a:gd name="connsiteY9" fmla="*/ 3375 h 9982"/>
              <a:gd name="connsiteX10" fmla="*/ 8286 w 10000"/>
              <a:gd name="connsiteY10" fmla="*/ 5014 h 9982"/>
              <a:gd name="connsiteX11" fmla="*/ 2607 w 10000"/>
              <a:gd name="connsiteY11" fmla="*/ 9178 h 9982"/>
              <a:gd name="connsiteX12" fmla="*/ 880 w 10000"/>
              <a:gd name="connsiteY12" fmla="*/ 7492 h 9982"/>
              <a:gd name="connsiteX13" fmla="*/ 4213 w 10000"/>
              <a:gd name="connsiteY13" fmla="*/ 1533 h 9982"/>
              <a:gd name="connsiteX14" fmla="*/ 10000 w 10000"/>
              <a:gd name="connsiteY14" fmla="*/ 4582 h 9982"/>
              <a:gd name="connsiteX15" fmla="*/ 2318 w 10000"/>
              <a:gd name="connsiteY15" fmla="*/ 9982 h 9982"/>
              <a:gd name="connsiteX16" fmla="*/ 518 w 10000"/>
              <a:gd name="connsiteY16" fmla="*/ 7829 h 9982"/>
              <a:gd name="connsiteX17" fmla="*/ 129 w 10000"/>
              <a:gd name="connsiteY17" fmla="*/ 0 h 9982"/>
              <a:gd name="connsiteX0" fmla="*/ 2596 w 9842"/>
              <a:gd name="connsiteY0" fmla="*/ 6931 h 10028"/>
              <a:gd name="connsiteX1" fmla="*/ 3478 w 9842"/>
              <a:gd name="connsiteY1" fmla="*/ 5764 h 10028"/>
              <a:gd name="connsiteX2" fmla="*/ 4749 w 9842"/>
              <a:gd name="connsiteY2" fmla="*/ 6216 h 10028"/>
              <a:gd name="connsiteX3" fmla="*/ 2984 w 9842"/>
              <a:gd name="connsiteY3" fmla="*/ 7426 h 10028"/>
              <a:gd name="connsiteX4" fmla="*/ 2051 w 9842"/>
              <a:gd name="connsiteY4" fmla="*/ 7103 h 10028"/>
              <a:gd name="connsiteX5" fmla="*/ 3760 w 9842"/>
              <a:gd name="connsiteY5" fmla="*/ 4909 h 10028"/>
              <a:gd name="connsiteX6" fmla="*/ 6332 w 9842"/>
              <a:gd name="connsiteY6" fmla="*/ 5784 h 10028"/>
              <a:gd name="connsiteX7" fmla="*/ 2699 w 9842"/>
              <a:gd name="connsiteY7" fmla="*/ 8600 h 10028"/>
              <a:gd name="connsiteX8" fmla="*/ 1352 w 9842"/>
              <a:gd name="connsiteY8" fmla="*/ 7318 h 10028"/>
              <a:gd name="connsiteX9" fmla="*/ 4034 w 9842"/>
              <a:gd name="connsiteY9" fmla="*/ 3409 h 10028"/>
              <a:gd name="connsiteX10" fmla="*/ 8128 w 9842"/>
              <a:gd name="connsiteY10" fmla="*/ 5051 h 10028"/>
              <a:gd name="connsiteX11" fmla="*/ 2449 w 9842"/>
              <a:gd name="connsiteY11" fmla="*/ 9223 h 10028"/>
              <a:gd name="connsiteX12" fmla="*/ 722 w 9842"/>
              <a:gd name="connsiteY12" fmla="*/ 7534 h 10028"/>
              <a:gd name="connsiteX13" fmla="*/ 4055 w 9842"/>
              <a:gd name="connsiteY13" fmla="*/ 1564 h 10028"/>
              <a:gd name="connsiteX14" fmla="*/ 9842 w 9842"/>
              <a:gd name="connsiteY14" fmla="*/ 4618 h 10028"/>
              <a:gd name="connsiteX15" fmla="*/ 2160 w 9842"/>
              <a:gd name="connsiteY15" fmla="*/ 10028 h 10028"/>
              <a:gd name="connsiteX16" fmla="*/ 360 w 9842"/>
              <a:gd name="connsiteY16" fmla="*/ 7871 h 10028"/>
              <a:gd name="connsiteX17" fmla="*/ 167 w 9842"/>
              <a:gd name="connsiteY17" fmla="*/ 0 h 10028"/>
              <a:gd name="connsiteX0" fmla="*/ 2637 w 9999"/>
              <a:gd name="connsiteY0" fmla="*/ 6912 h 10000"/>
              <a:gd name="connsiteX1" fmla="*/ 3533 w 9999"/>
              <a:gd name="connsiteY1" fmla="*/ 5748 h 10000"/>
              <a:gd name="connsiteX2" fmla="*/ 4824 w 9999"/>
              <a:gd name="connsiteY2" fmla="*/ 6199 h 10000"/>
              <a:gd name="connsiteX3" fmla="*/ 3031 w 9999"/>
              <a:gd name="connsiteY3" fmla="*/ 7405 h 10000"/>
              <a:gd name="connsiteX4" fmla="*/ 2083 w 9999"/>
              <a:gd name="connsiteY4" fmla="*/ 7083 h 10000"/>
              <a:gd name="connsiteX5" fmla="*/ 3819 w 9999"/>
              <a:gd name="connsiteY5" fmla="*/ 4895 h 10000"/>
              <a:gd name="connsiteX6" fmla="*/ 6433 w 9999"/>
              <a:gd name="connsiteY6" fmla="*/ 5768 h 10000"/>
              <a:gd name="connsiteX7" fmla="*/ 2741 w 9999"/>
              <a:gd name="connsiteY7" fmla="*/ 8576 h 10000"/>
              <a:gd name="connsiteX8" fmla="*/ 1373 w 9999"/>
              <a:gd name="connsiteY8" fmla="*/ 7298 h 10000"/>
              <a:gd name="connsiteX9" fmla="*/ 4098 w 9999"/>
              <a:gd name="connsiteY9" fmla="*/ 3399 h 10000"/>
              <a:gd name="connsiteX10" fmla="*/ 8257 w 9999"/>
              <a:gd name="connsiteY10" fmla="*/ 5037 h 10000"/>
              <a:gd name="connsiteX11" fmla="*/ 2487 w 9999"/>
              <a:gd name="connsiteY11" fmla="*/ 9197 h 10000"/>
              <a:gd name="connsiteX12" fmla="*/ 899 w 9999"/>
              <a:gd name="connsiteY12" fmla="*/ 7569 h 10000"/>
              <a:gd name="connsiteX13" fmla="*/ 4119 w 9999"/>
              <a:gd name="connsiteY13" fmla="*/ 1560 h 10000"/>
              <a:gd name="connsiteX14" fmla="*/ 9999 w 9999"/>
              <a:gd name="connsiteY14" fmla="*/ 4605 h 10000"/>
              <a:gd name="connsiteX15" fmla="*/ 2194 w 9999"/>
              <a:gd name="connsiteY15" fmla="*/ 10000 h 10000"/>
              <a:gd name="connsiteX16" fmla="*/ 365 w 9999"/>
              <a:gd name="connsiteY16" fmla="*/ 7849 h 10000"/>
              <a:gd name="connsiteX17" fmla="*/ 169 w 9999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741 w 10000"/>
              <a:gd name="connsiteY7" fmla="*/ 8576 h 10000"/>
              <a:gd name="connsiteX8" fmla="*/ 1373 w 10000"/>
              <a:gd name="connsiteY8" fmla="*/ 7298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741 w 10000"/>
              <a:gd name="connsiteY7" fmla="*/ 8576 h 10000"/>
              <a:gd name="connsiteX8" fmla="*/ 1373 w 10000"/>
              <a:gd name="connsiteY8" fmla="*/ 7298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741 w 10000"/>
              <a:gd name="connsiteY7" fmla="*/ 8576 h 10000"/>
              <a:gd name="connsiteX8" fmla="*/ 1373 w 10000"/>
              <a:gd name="connsiteY8" fmla="*/ 7298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741 w 10000"/>
              <a:gd name="connsiteY7" fmla="*/ 8576 h 10000"/>
              <a:gd name="connsiteX8" fmla="*/ 1373 w 10000"/>
              <a:gd name="connsiteY8" fmla="*/ 7298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841 w 10000"/>
              <a:gd name="connsiteY7" fmla="*/ 8464 h 10000"/>
              <a:gd name="connsiteX8" fmla="*/ 1373 w 10000"/>
              <a:gd name="connsiteY8" fmla="*/ 7298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841 w 10000"/>
              <a:gd name="connsiteY7" fmla="*/ 8464 h 10000"/>
              <a:gd name="connsiteX8" fmla="*/ 1373 w 10000"/>
              <a:gd name="connsiteY8" fmla="*/ 7298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373 w 10000"/>
              <a:gd name="connsiteY8" fmla="*/ 7298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0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399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907 w 10000"/>
              <a:gd name="connsiteY7" fmla="*/ 8436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819 w 10000"/>
              <a:gd name="connsiteY5" fmla="*/ 4895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952 w 10000"/>
              <a:gd name="connsiteY5" fmla="*/ 464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952 w 10000"/>
              <a:gd name="connsiteY5" fmla="*/ 464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952 w 10000"/>
              <a:gd name="connsiteY5" fmla="*/ 464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952 w 10000"/>
              <a:gd name="connsiteY5" fmla="*/ 464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637 w 10000"/>
              <a:gd name="connsiteY0" fmla="*/ 6912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83 w 10000"/>
              <a:gd name="connsiteY4" fmla="*/ 7083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03 w 10000"/>
              <a:gd name="connsiteY0" fmla="*/ 6856 h 10000"/>
              <a:gd name="connsiteX1" fmla="*/ 3533 w 10000"/>
              <a:gd name="connsiteY1" fmla="*/ 5748 h 10000"/>
              <a:gd name="connsiteX2" fmla="*/ 4824 w 10000"/>
              <a:gd name="connsiteY2" fmla="*/ 6199 h 10000"/>
              <a:gd name="connsiteX3" fmla="*/ 3031 w 10000"/>
              <a:gd name="connsiteY3" fmla="*/ 7405 h 10000"/>
              <a:gd name="connsiteX4" fmla="*/ 2050 w 10000"/>
              <a:gd name="connsiteY4" fmla="*/ 7027 h 10000"/>
              <a:gd name="connsiteX5" fmla="*/ 3786 w 10000"/>
              <a:gd name="connsiteY5" fmla="*/ 4784 h 10000"/>
              <a:gd name="connsiteX6" fmla="*/ 6434 w 10000"/>
              <a:gd name="connsiteY6" fmla="*/ 5768 h 10000"/>
              <a:gd name="connsiteX7" fmla="*/ 2708 w 10000"/>
              <a:gd name="connsiteY7" fmla="*/ 8380 h 10000"/>
              <a:gd name="connsiteX8" fmla="*/ 1506 w 10000"/>
              <a:gd name="connsiteY8" fmla="*/ 7382 h 10000"/>
              <a:gd name="connsiteX9" fmla="*/ 4198 w 10000"/>
              <a:gd name="connsiteY9" fmla="*/ 3175 h 10000"/>
              <a:gd name="connsiteX10" fmla="*/ 8258 w 10000"/>
              <a:gd name="connsiteY10" fmla="*/ 5037 h 10000"/>
              <a:gd name="connsiteX11" fmla="*/ 2487 w 10000"/>
              <a:gd name="connsiteY11" fmla="*/ 9197 h 10000"/>
              <a:gd name="connsiteX12" fmla="*/ 899 w 10000"/>
              <a:gd name="connsiteY12" fmla="*/ 7569 h 10000"/>
              <a:gd name="connsiteX13" fmla="*/ 4119 w 10000"/>
              <a:gd name="connsiteY13" fmla="*/ 1560 h 10000"/>
              <a:gd name="connsiteX14" fmla="*/ 10000 w 10000"/>
              <a:gd name="connsiteY14" fmla="*/ 4605 h 10000"/>
              <a:gd name="connsiteX15" fmla="*/ 2194 w 10000"/>
              <a:gd name="connsiteY15" fmla="*/ 10000 h 10000"/>
              <a:gd name="connsiteX16" fmla="*/ 365 w 10000"/>
              <a:gd name="connsiteY16" fmla="*/ 7849 h 10000"/>
              <a:gd name="connsiteX17" fmla="*/ 169 w 10000"/>
              <a:gd name="connsiteY17" fmla="*/ 0 h 10000"/>
              <a:gd name="connsiteX0" fmla="*/ 2810 w 10007"/>
              <a:gd name="connsiteY0" fmla="*/ 6856 h 10000"/>
              <a:gd name="connsiteX1" fmla="*/ 3540 w 10007"/>
              <a:gd name="connsiteY1" fmla="*/ 5748 h 10000"/>
              <a:gd name="connsiteX2" fmla="*/ 4831 w 10007"/>
              <a:gd name="connsiteY2" fmla="*/ 6199 h 10000"/>
              <a:gd name="connsiteX3" fmla="*/ 3038 w 10007"/>
              <a:gd name="connsiteY3" fmla="*/ 7405 h 10000"/>
              <a:gd name="connsiteX4" fmla="*/ 2057 w 10007"/>
              <a:gd name="connsiteY4" fmla="*/ 7027 h 10000"/>
              <a:gd name="connsiteX5" fmla="*/ 3793 w 10007"/>
              <a:gd name="connsiteY5" fmla="*/ 4784 h 10000"/>
              <a:gd name="connsiteX6" fmla="*/ 6441 w 10007"/>
              <a:gd name="connsiteY6" fmla="*/ 5768 h 10000"/>
              <a:gd name="connsiteX7" fmla="*/ 2715 w 10007"/>
              <a:gd name="connsiteY7" fmla="*/ 8380 h 10000"/>
              <a:gd name="connsiteX8" fmla="*/ 1513 w 10007"/>
              <a:gd name="connsiteY8" fmla="*/ 7382 h 10000"/>
              <a:gd name="connsiteX9" fmla="*/ 4205 w 10007"/>
              <a:gd name="connsiteY9" fmla="*/ 3175 h 10000"/>
              <a:gd name="connsiteX10" fmla="*/ 8265 w 10007"/>
              <a:gd name="connsiteY10" fmla="*/ 5037 h 10000"/>
              <a:gd name="connsiteX11" fmla="*/ 2494 w 10007"/>
              <a:gd name="connsiteY11" fmla="*/ 9197 h 10000"/>
              <a:gd name="connsiteX12" fmla="*/ 906 w 10007"/>
              <a:gd name="connsiteY12" fmla="*/ 7569 h 10000"/>
              <a:gd name="connsiteX13" fmla="*/ 4126 w 10007"/>
              <a:gd name="connsiteY13" fmla="*/ 1560 h 10000"/>
              <a:gd name="connsiteX14" fmla="*/ 10007 w 10007"/>
              <a:gd name="connsiteY14" fmla="*/ 4605 h 10000"/>
              <a:gd name="connsiteX15" fmla="*/ 2201 w 10007"/>
              <a:gd name="connsiteY15" fmla="*/ 10000 h 10000"/>
              <a:gd name="connsiteX16" fmla="*/ 372 w 10007"/>
              <a:gd name="connsiteY16" fmla="*/ 7849 h 10000"/>
              <a:gd name="connsiteX17" fmla="*/ 176 w 10007"/>
              <a:gd name="connsiteY17" fmla="*/ 0 h 10000"/>
              <a:gd name="connsiteX0" fmla="*/ 2810 w 10007"/>
              <a:gd name="connsiteY0" fmla="*/ 6856 h 10000"/>
              <a:gd name="connsiteX1" fmla="*/ 3540 w 10007"/>
              <a:gd name="connsiteY1" fmla="*/ 5748 h 10000"/>
              <a:gd name="connsiteX2" fmla="*/ 4831 w 10007"/>
              <a:gd name="connsiteY2" fmla="*/ 6199 h 10000"/>
              <a:gd name="connsiteX3" fmla="*/ 3038 w 10007"/>
              <a:gd name="connsiteY3" fmla="*/ 7405 h 10000"/>
              <a:gd name="connsiteX4" fmla="*/ 2057 w 10007"/>
              <a:gd name="connsiteY4" fmla="*/ 7027 h 10000"/>
              <a:gd name="connsiteX5" fmla="*/ 3793 w 10007"/>
              <a:gd name="connsiteY5" fmla="*/ 4784 h 10000"/>
              <a:gd name="connsiteX6" fmla="*/ 6441 w 10007"/>
              <a:gd name="connsiteY6" fmla="*/ 5768 h 10000"/>
              <a:gd name="connsiteX7" fmla="*/ 2715 w 10007"/>
              <a:gd name="connsiteY7" fmla="*/ 8380 h 10000"/>
              <a:gd name="connsiteX8" fmla="*/ 1513 w 10007"/>
              <a:gd name="connsiteY8" fmla="*/ 7382 h 10000"/>
              <a:gd name="connsiteX9" fmla="*/ 4205 w 10007"/>
              <a:gd name="connsiteY9" fmla="*/ 3175 h 10000"/>
              <a:gd name="connsiteX10" fmla="*/ 8265 w 10007"/>
              <a:gd name="connsiteY10" fmla="*/ 5037 h 10000"/>
              <a:gd name="connsiteX11" fmla="*/ 2494 w 10007"/>
              <a:gd name="connsiteY11" fmla="*/ 9197 h 10000"/>
              <a:gd name="connsiteX12" fmla="*/ 906 w 10007"/>
              <a:gd name="connsiteY12" fmla="*/ 7569 h 10000"/>
              <a:gd name="connsiteX13" fmla="*/ 4126 w 10007"/>
              <a:gd name="connsiteY13" fmla="*/ 1560 h 10000"/>
              <a:gd name="connsiteX14" fmla="*/ 10007 w 10007"/>
              <a:gd name="connsiteY14" fmla="*/ 4605 h 10000"/>
              <a:gd name="connsiteX15" fmla="*/ 2201 w 10007"/>
              <a:gd name="connsiteY15" fmla="*/ 10000 h 10000"/>
              <a:gd name="connsiteX16" fmla="*/ 372 w 10007"/>
              <a:gd name="connsiteY16" fmla="*/ 7849 h 10000"/>
              <a:gd name="connsiteX17" fmla="*/ 176 w 10007"/>
              <a:gd name="connsiteY17" fmla="*/ 0 h 10000"/>
              <a:gd name="connsiteX0" fmla="*/ 2810 w 10007"/>
              <a:gd name="connsiteY0" fmla="*/ 6856 h 10000"/>
              <a:gd name="connsiteX1" fmla="*/ 3540 w 10007"/>
              <a:gd name="connsiteY1" fmla="*/ 5748 h 10000"/>
              <a:gd name="connsiteX2" fmla="*/ 4831 w 10007"/>
              <a:gd name="connsiteY2" fmla="*/ 6199 h 10000"/>
              <a:gd name="connsiteX3" fmla="*/ 3038 w 10007"/>
              <a:gd name="connsiteY3" fmla="*/ 7405 h 10000"/>
              <a:gd name="connsiteX4" fmla="*/ 2057 w 10007"/>
              <a:gd name="connsiteY4" fmla="*/ 7027 h 10000"/>
              <a:gd name="connsiteX5" fmla="*/ 3793 w 10007"/>
              <a:gd name="connsiteY5" fmla="*/ 4784 h 10000"/>
              <a:gd name="connsiteX6" fmla="*/ 6441 w 10007"/>
              <a:gd name="connsiteY6" fmla="*/ 5768 h 10000"/>
              <a:gd name="connsiteX7" fmla="*/ 2715 w 10007"/>
              <a:gd name="connsiteY7" fmla="*/ 8380 h 10000"/>
              <a:gd name="connsiteX8" fmla="*/ 1513 w 10007"/>
              <a:gd name="connsiteY8" fmla="*/ 7382 h 10000"/>
              <a:gd name="connsiteX9" fmla="*/ 4205 w 10007"/>
              <a:gd name="connsiteY9" fmla="*/ 3175 h 10000"/>
              <a:gd name="connsiteX10" fmla="*/ 8265 w 10007"/>
              <a:gd name="connsiteY10" fmla="*/ 5037 h 10000"/>
              <a:gd name="connsiteX11" fmla="*/ 2494 w 10007"/>
              <a:gd name="connsiteY11" fmla="*/ 9197 h 10000"/>
              <a:gd name="connsiteX12" fmla="*/ 906 w 10007"/>
              <a:gd name="connsiteY12" fmla="*/ 7569 h 10000"/>
              <a:gd name="connsiteX13" fmla="*/ 4126 w 10007"/>
              <a:gd name="connsiteY13" fmla="*/ 1560 h 10000"/>
              <a:gd name="connsiteX14" fmla="*/ 10007 w 10007"/>
              <a:gd name="connsiteY14" fmla="*/ 4605 h 10000"/>
              <a:gd name="connsiteX15" fmla="*/ 2201 w 10007"/>
              <a:gd name="connsiteY15" fmla="*/ 10000 h 10000"/>
              <a:gd name="connsiteX16" fmla="*/ 372 w 10007"/>
              <a:gd name="connsiteY16" fmla="*/ 7849 h 10000"/>
              <a:gd name="connsiteX17" fmla="*/ 176 w 10007"/>
              <a:gd name="connsiteY17" fmla="*/ 0 h 10000"/>
              <a:gd name="connsiteX0" fmla="*/ 2810 w 10007"/>
              <a:gd name="connsiteY0" fmla="*/ 6856 h 10003"/>
              <a:gd name="connsiteX1" fmla="*/ 3540 w 10007"/>
              <a:gd name="connsiteY1" fmla="*/ 5748 h 10003"/>
              <a:gd name="connsiteX2" fmla="*/ 4831 w 10007"/>
              <a:gd name="connsiteY2" fmla="*/ 6199 h 10003"/>
              <a:gd name="connsiteX3" fmla="*/ 3038 w 10007"/>
              <a:gd name="connsiteY3" fmla="*/ 7405 h 10003"/>
              <a:gd name="connsiteX4" fmla="*/ 2057 w 10007"/>
              <a:gd name="connsiteY4" fmla="*/ 7027 h 10003"/>
              <a:gd name="connsiteX5" fmla="*/ 3793 w 10007"/>
              <a:gd name="connsiteY5" fmla="*/ 4784 h 10003"/>
              <a:gd name="connsiteX6" fmla="*/ 6441 w 10007"/>
              <a:gd name="connsiteY6" fmla="*/ 5768 h 10003"/>
              <a:gd name="connsiteX7" fmla="*/ 2715 w 10007"/>
              <a:gd name="connsiteY7" fmla="*/ 8380 h 10003"/>
              <a:gd name="connsiteX8" fmla="*/ 1513 w 10007"/>
              <a:gd name="connsiteY8" fmla="*/ 7382 h 10003"/>
              <a:gd name="connsiteX9" fmla="*/ 4205 w 10007"/>
              <a:gd name="connsiteY9" fmla="*/ 3175 h 10003"/>
              <a:gd name="connsiteX10" fmla="*/ 8265 w 10007"/>
              <a:gd name="connsiteY10" fmla="*/ 5037 h 10003"/>
              <a:gd name="connsiteX11" fmla="*/ 2494 w 10007"/>
              <a:gd name="connsiteY11" fmla="*/ 9197 h 10003"/>
              <a:gd name="connsiteX12" fmla="*/ 906 w 10007"/>
              <a:gd name="connsiteY12" fmla="*/ 7569 h 10003"/>
              <a:gd name="connsiteX13" fmla="*/ 4126 w 10007"/>
              <a:gd name="connsiteY13" fmla="*/ 1560 h 10003"/>
              <a:gd name="connsiteX14" fmla="*/ 10007 w 10007"/>
              <a:gd name="connsiteY14" fmla="*/ 4605 h 10003"/>
              <a:gd name="connsiteX15" fmla="*/ 2201 w 10007"/>
              <a:gd name="connsiteY15" fmla="*/ 10000 h 10003"/>
              <a:gd name="connsiteX16" fmla="*/ 372 w 10007"/>
              <a:gd name="connsiteY16" fmla="*/ 7849 h 10003"/>
              <a:gd name="connsiteX17" fmla="*/ 176 w 10007"/>
              <a:gd name="connsiteY17" fmla="*/ 0 h 10003"/>
              <a:gd name="connsiteX0" fmla="*/ 2810 w 10007"/>
              <a:gd name="connsiteY0" fmla="*/ 6856 h 10003"/>
              <a:gd name="connsiteX1" fmla="*/ 3540 w 10007"/>
              <a:gd name="connsiteY1" fmla="*/ 5748 h 10003"/>
              <a:gd name="connsiteX2" fmla="*/ 4831 w 10007"/>
              <a:gd name="connsiteY2" fmla="*/ 6199 h 10003"/>
              <a:gd name="connsiteX3" fmla="*/ 3038 w 10007"/>
              <a:gd name="connsiteY3" fmla="*/ 7405 h 10003"/>
              <a:gd name="connsiteX4" fmla="*/ 2057 w 10007"/>
              <a:gd name="connsiteY4" fmla="*/ 7027 h 10003"/>
              <a:gd name="connsiteX5" fmla="*/ 3793 w 10007"/>
              <a:gd name="connsiteY5" fmla="*/ 4784 h 10003"/>
              <a:gd name="connsiteX6" fmla="*/ 6441 w 10007"/>
              <a:gd name="connsiteY6" fmla="*/ 5768 h 10003"/>
              <a:gd name="connsiteX7" fmla="*/ 2715 w 10007"/>
              <a:gd name="connsiteY7" fmla="*/ 8380 h 10003"/>
              <a:gd name="connsiteX8" fmla="*/ 1513 w 10007"/>
              <a:gd name="connsiteY8" fmla="*/ 7382 h 10003"/>
              <a:gd name="connsiteX9" fmla="*/ 4205 w 10007"/>
              <a:gd name="connsiteY9" fmla="*/ 3175 h 10003"/>
              <a:gd name="connsiteX10" fmla="*/ 8265 w 10007"/>
              <a:gd name="connsiteY10" fmla="*/ 5037 h 10003"/>
              <a:gd name="connsiteX11" fmla="*/ 2494 w 10007"/>
              <a:gd name="connsiteY11" fmla="*/ 9197 h 10003"/>
              <a:gd name="connsiteX12" fmla="*/ 906 w 10007"/>
              <a:gd name="connsiteY12" fmla="*/ 7569 h 10003"/>
              <a:gd name="connsiteX13" fmla="*/ 4126 w 10007"/>
              <a:gd name="connsiteY13" fmla="*/ 1560 h 10003"/>
              <a:gd name="connsiteX14" fmla="*/ 10007 w 10007"/>
              <a:gd name="connsiteY14" fmla="*/ 4605 h 10003"/>
              <a:gd name="connsiteX15" fmla="*/ 2201 w 10007"/>
              <a:gd name="connsiteY15" fmla="*/ 10000 h 10003"/>
              <a:gd name="connsiteX16" fmla="*/ 372 w 10007"/>
              <a:gd name="connsiteY16" fmla="*/ 7849 h 10003"/>
              <a:gd name="connsiteX17" fmla="*/ 176 w 10007"/>
              <a:gd name="connsiteY17" fmla="*/ 0 h 10003"/>
              <a:gd name="connsiteX0" fmla="*/ 2810 w 10007"/>
              <a:gd name="connsiteY0" fmla="*/ 6856 h 10003"/>
              <a:gd name="connsiteX1" fmla="*/ 3540 w 10007"/>
              <a:gd name="connsiteY1" fmla="*/ 5748 h 10003"/>
              <a:gd name="connsiteX2" fmla="*/ 4831 w 10007"/>
              <a:gd name="connsiteY2" fmla="*/ 6199 h 10003"/>
              <a:gd name="connsiteX3" fmla="*/ 3038 w 10007"/>
              <a:gd name="connsiteY3" fmla="*/ 7405 h 10003"/>
              <a:gd name="connsiteX4" fmla="*/ 2057 w 10007"/>
              <a:gd name="connsiteY4" fmla="*/ 7027 h 10003"/>
              <a:gd name="connsiteX5" fmla="*/ 3793 w 10007"/>
              <a:gd name="connsiteY5" fmla="*/ 4784 h 10003"/>
              <a:gd name="connsiteX6" fmla="*/ 6441 w 10007"/>
              <a:gd name="connsiteY6" fmla="*/ 5768 h 10003"/>
              <a:gd name="connsiteX7" fmla="*/ 2715 w 10007"/>
              <a:gd name="connsiteY7" fmla="*/ 8380 h 10003"/>
              <a:gd name="connsiteX8" fmla="*/ 1513 w 10007"/>
              <a:gd name="connsiteY8" fmla="*/ 7382 h 10003"/>
              <a:gd name="connsiteX9" fmla="*/ 4205 w 10007"/>
              <a:gd name="connsiteY9" fmla="*/ 3175 h 10003"/>
              <a:gd name="connsiteX10" fmla="*/ 8265 w 10007"/>
              <a:gd name="connsiteY10" fmla="*/ 5037 h 10003"/>
              <a:gd name="connsiteX11" fmla="*/ 2494 w 10007"/>
              <a:gd name="connsiteY11" fmla="*/ 9197 h 10003"/>
              <a:gd name="connsiteX12" fmla="*/ 906 w 10007"/>
              <a:gd name="connsiteY12" fmla="*/ 7569 h 10003"/>
              <a:gd name="connsiteX13" fmla="*/ 4126 w 10007"/>
              <a:gd name="connsiteY13" fmla="*/ 1560 h 10003"/>
              <a:gd name="connsiteX14" fmla="*/ 10007 w 10007"/>
              <a:gd name="connsiteY14" fmla="*/ 4605 h 10003"/>
              <a:gd name="connsiteX15" fmla="*/ 2201 w 10007"/>
              <a:gd name="connsiteY15" fmla="*/ 10000 h 10003"/>
              <a:gd name="connsiteX16" fmla="*/ 372 w 10007"/>
              <a:gd name="connsiteY16" fmla="*/ 7849 h 10003"/>
              <a:gd name="connsiteX17" fmla="*/ 176 w 10007"/>
              <a:gd name="connsiteY17" fmla="*/ 0 h 10003"/>
              <a:gd name="connsiteX0" fmla="*/ 2810 w 10007"/>
              <a:gd name="connsiteY0" fmla="*/ 6856 h 10003"/>
              <a:gd name="connsiteX1" fmla="*/ 3540 w 10007"/>
              <a:gd name="connsiteY1" fmla="*/ 5748 h 10003"/>
              <a:gd name="connsiteX2" fmla="*/ 4831 w 10007"/>
              <a:gd name="connsiteY2" fmla="*/ 6199 h 10003"/>
              <a:gd name="connsiteX3" fmla="*/ 3038 w 10007"/>
              <a:gd name="connsiteY3" fmla="*/ 7405 h 10003"/>
              <a:gd name="connsiteX4" fmla="*/ 2057 w 10007"/>
              <a:gd name="connsiteY4" fmla="*/ 7027 h 10003"/>
              <a:gd name="connsiteX5" fmla="*/ 3793 w 10007"/>
              <a:gd name="connsiteY5" fmla="*/ 4784 h 10003"/>
              <a:gd name="connsiteX6" fmla="*/ 6441 w 10007"/>
              <a:gd name="connsiteY6" fmla="*/ 5768 h 10003"/>
              <a:gd name="connsiteX7" fmla="*/ 2715 w 10007"/>
              <a:gd name="connsiteY7" fmla="*/ 8380 h 10003"/>
              <a:gd name="connsiteX8" fmla="*/ 1513 w 10007"/>
              <a:gd name="connsiteY8" fmla="*/ 7382 h 10003"/>
              <a:gd name="connsiteX9" fmla="*/ 4205 w 10007"/>
              <a:gd name="connsiteY9" fmla="*/ 3175 h 10003"/>
              <a:gd name="connsiteX10" fmla="*/ 8265 w 10007"/>
              <a:gd name="connsiteY10" fmla="*/ 5037 h 10003"/>
              <a:gd name="connsiteX11" fmla="*/ 2494 w 10007"/>
              <a:gd name="connsiteY11" fmla="*/ 9197 h 10003"/>
              <a:gd name="connsiteX12" fmla="*/ 906 w 10007"/>
              <a:gd name="connsiteY12" fmla="*/ 7569 h 10003"/>
              <a:gd name="connsiteX13" fmla="*/ 4126 w 10007"/>
              <a:gd name="connsiteY13" fmla="*/ 1560 h 10003"/>
              <a:gd name="connsiteX14" fmla="*/ 10007 w 10007"/>
              <a:gd name="connsiteY14" fmla="*/ 4605 h 10003"/>
              <a:gd name="connsiteX15" fmla="*/ 2201 w 10007"/>
              <a:gd name="connsiteY15" fmla="*/ 10000 h 10003"/>
              <a:gd name="connsiteX16" fmla="*/ 372 w 10007"/>
              <a:gd name="connsiteY16" fmla="*/ 7849 h 10003"/>
              <a:gd name="connsiteX17" fmla="*/ 176 w 10007"/>
              <a:gd name="connsiteY17" fmla="*/ 0 h 10003"/>
              <a:gd name="connsiteX0" fmla="*/ 2963 w 10160"/>
              <a:gd name="connsiteY0" fmla="*/ 6856 h 10003"/>
              <a:gd name="connsiteX1" fmla="*/ 3693 w 10160"/>
              <a:gd name="connsiteY1" fmla="*/ 5748 h 10003"/>
              <a:gd name="connsiteX2" fmla="*/ 4984 w 10160"/>
              <a:gd name="connsiteY2" fmla="*/ 6199 h 10003"/>
              <a:gd name="connsiteX3" fmla="*/ 3191 w 10160"/>
              <a:gd name="connsiteY3" fmla="*/ 7405 h 10003"/>
              <a:gd name="connsiteX4" fmla="*/ 2210 w 10160"/>
              <a:gd name="connsiteY4" fmla="*/ 7027 h 10003"/>
              <a:gd name="connsiteX5" fmla="*/ 3946 w 10160"/>
              <a:gd name="connsiteY5" fmla="*/ 4784 h 10003"/>
              <a:gd name="connsiteX6" fmla="*/ 6594 w 10160"/>
              <a:gd name="connsiteY6" fmla="*/ 5768 h 10003"/>
              <a:gd name="connsiteX7" fmla="*/ 2868 w 10160"/>
              <a:gd name="connsiteY7" fmla="*/ 8380 h 10003"/>
              <a:gd name="connsiteX8" fmla="*/ 1666 w 10160"/>
              <a:gd name="connsiteY8" fmla="*/ 7382 h 10003"/>
              <a:gd name="connsiteX9" fmla="*/ 4358 w 10160"/>
              <a:gd name="connsiteY9" fmla="*/ 3175 h 10003"/>
              <a:gd name="connsiteX10" fmla="*/ 8418 w 10160"/>
              <a:gd name="connsiteY10" fmla="*/ 5037 h 10003"/>
              <a:gd name="connsiteX11" fmla="*/ 2647 w 10160"/>
              <a:gd name="connsiteY11" fmla="*/ 9197 h 10003"/>
              <a:gd name="connsiteX12" fmla="*/ 1059 w 10160"/>
              <a:gd name="connsiteY12" fmla="*/ 7569 h 10003"/>
              <a:gd name="connsiteX13" fmla="*/ 4279 w 10160"/>
              <a:gd name="connsiteY13" fmla="*/ 1560 h 10003"/>
              <a:gd name="connsiteX14" fmla="*/ 10160 w 10160"/>
              <a:gd name="connsiteY14" fmla="*/ 4605 h 10003"/>
              <a:gd name="connsiteX15" fmla="*/ 2354 w 10160"/>
              <a:gd name="connsiteY15" fmla="*/ 10000 h 10003"/>
              <a:gd name="connsiteX16" fmla="*/ 525 w 10160"/>
              <a:gd name="connsiteY16" fmla="*/ 7849 h 10003"/>
              <a:gd name="connsiteX17" fmla="*/ 329 w 10160"/>
              <a:gd name="connsiteY17" fmla="*/ 0 h 10003"/>
              <a:gd name="connsiteX0" fmla="*/ 2963 w 10160"/>
              <a:gd name="connsiteY0" fmla="*/ 6856 h 10002"/>
              <a:gd name="connsiteX1" fmla="*/ 3693 w 10160"/>
              <a:gd name="connsiteY1" fmla="*/ 5748 h 10002"/>
              <a:gd name="connsiteX2" fmla="*/ 4984 w 10160"/>
              <a:gd name="connsiteY2" fmla="*/ 6199 h 10002"/>
              <a:gd name="connsiteX3" fmla="*/ 3191 w 10160"/>
              <a:gd name="connsiteY3" fmla="*/ 7405 h 10002"/>
              <a:gd name="connsiteX4" fmla="*/ 2210 w 10160"/>
              <a:gd name="connsiteY4" fmla="*/ 7027 h 10002"/>
              <a:gd name="connsiteX5" fmla="*/ 3946 w 10160"/>
              <a:gd name="connsiteY5" fmla="*/ 4784 h 10002"/>
              <a:gd name="connsiteX6" fmla="*/ 6594 w 10160"/>
              <a:gd name="connsiteY6" fmla="*/ 5768 h 10002"/>
              <a:gd name="connsiteX7" fmla="*/ 2868 w 10160"/>
              <a:gd name="connsiteY7" fmla="*/ 8380 h 10002"/>
              <a:gd name="connsiteX8" fmla="*/ 1666 w 10160"/>
              <a:gd name="connsiteY8" fmla="*/ 7382 h 10002"/>
              <a:gd name="connsiteX9" fmla="*/ 4358 w 10160"/>
              <a:gd name="connsiteY9" fmla="*/ 3175 h 10002"/>
              <a:gd name="connsiteX10" fmla="*/ 8418 w 10160"/>
              <a:gd name="connsiteY10" fmla="*/ 5037 h 10002"/>
              <a:gd name="connsiteX11" fmla="*/ 2647 w 10160"/>
              <a:gd name="connsiteY11" fmla="*/ 9197 h 10002"/>
              <a:gd name="connsiteX12" fmla="*/ 1059 w 10160"/>
              <a:gd name="connsiteY12" fmla="*/ 7569 h 10002"/>
              <a:gd name="connsiteX13" fmla="*/ 4279 w 10160"/>
              <a:gd name="connsiteY13" fmla="*/ 1560 h 10002"/>
              <a:gd name="connsiteX14" fmla="*/ 10160 w 10160"/>
              <a:gd name="connsiteY14" fmla="*/ 4605 h 10002"/>
              <a:gd name="connsiteX15" fmla="*/ 2354 w 10160"/>
              <a:gd name="connsiteY15" fmla="*/ 10000 h 10002"/>
              <a:gd name="connsiteX16" fmla="*/ 525 w 10160"/>
              <a:gd name="connsiteY16" fmla="*/ 7849 h 10002"/>
              <a:gd name="connsiteX17" fmla="*/ 329 w 10160"/>
              <a:gd name="connsiteY17" fmla="*/ 0 h 10002"/>
              <a:gd name="connsiteX0" fmla="*/ 2963 w 10160"/>
              <a:gd name="connsiteY0" fmla="*/ 6856 h 10004"/>
              <a:gd name="connsiteX1" fmla="*/ 3693 w 10160"/>
              <a:gd name="connsiteY1" fmla="*/ 5748 h 10004"/>
              <a:gd name="connsiteX2" fmla="*/ 4984 w 10160"/>
              <a:gd name="connsiteY2" fmla="*/ 6199 h 10004"/>
              <a:gd name="connsiteX3" fmla="*/ 3191 w 10160"/>
              <a:gd name="connsiteY3" fmla="*/ 7405 h 10004"/>
              <a:gd name="connsiteX4" fmla="*/ 2210 w 10160"/>
              <a:gd name="connsiteY4" fmla="*/ 7027 h 10004"/>
              <a:gd name="connsiteX5" fmla="*/ 3946 w 10160"/>
              <a:gd name="connsiteY5" fmla="*/ 4784 h 10004"/>
              <a:gd name="connsiteX6" fmla="*/ 6594 w 10160"/>
              <a:gd name="connsiteY6" fmla="*/ 5768 h 10004"/>
              <a:gd name="connsiteX7" fmla="*/ 2868 w 10160"/>
              <a:gd name="connsiteY7" fmla="*/ 8380 h 10004"/>
              <a:gd name="connsiteX8" fmla="*/ 1666 w 10160"/>
              <a:gd name="connsiteY8" fmla="*/ 7382 h 10004"/>
              <a:gd name="connsiteX9" fmla="*/ 4358 w 10160"/>
              <a:gd name="connsiteY9" fmla="*/ 3175 h 10004"/>
              <a:gd name="connsiteX10" fmla="*/ 8418 w 10160"/>
              <a:gd name="connsiteY10" fmla="*/ 5037 h 10004"/>
              <a:gd name="connsiteX11" fmla="*/ 2647 w 10160"/>
              <a:gd name="connsiteY11" fmla="*/ 9197 h 10004"/>
              <a:gd name="connsiteX12" fmla="*/ 1059 w 10160"/>
              <a:gd name="connsiteY12" fmla="*/ 7569 h 10004"/>
              <a:gd name="connsiteX13" fmla="*/ 4279 w 10160"/>
              <a:gd name="connsiteY13" fmla="*/ 1560 h 10004"/>
              <a:gd name="connsiteX14" fmla="*/ 10160 w 10160"/>
              <a:gd name="connsiteY14" fmla="*/ 4605 h 10004"/>
              <a:gd name="connsiteX15" fmla="*/ 2354 w 10160"/>
              <a:gd name="connsiteY15" fmla="*/ 10000 h 10004"/>
              <a:gd name="connsiteX16" fmla="*/ 525 w 10160"/>
              <a:gd name="connsiteY16" fmla="*/ 7849 h 10004"/>
              <a:gd name="connsiteX17" fmla="*/ 329 w 10160"/>
              <a:gd name="connsiteY17" fmla="*/ 0 h 10004"/>
              <a:gd name="connsiteX0" fmla="*/ 2940 w 10137"/>
              <a:gd name="connsiteY0" fmla="*/ 6856 h 10004"/>
              <a:gd name="connsiteX1" fmla="*/ 3670 w 10137"/>
              <a:gd name="connsiteY1" fmla="*/ 5748 h 10004"/>
              <a:gd name="connsiteX2" fmla="*/ 4961 w 10137"/>
              <a:gd name="connsiteY2" fmla="*/ 6199 h 10004"/>
              <a:gd name="connsiteX3" fmla="*/ 3168 w 10137"/>
              <a:gd name="connsiteY3" fmla="*/ 7405 h 10004"/>
              <a:gd name="connsiteX4" fmla="*/ 2187 w 10137"/>
              <a:gd name="connsiteY4" fmla="*/ 7027 h 10004"/>
              <a:gd name="connsiteX5" fmla="*/ 3923 w 10137"/>
              <a:gd name="connsiteY5" fmla="*/ 4784 h 10004"/>
              <a:gd name="connsiteX6" fmla="*/ 6571 w 10137"/>
              <a:gd name="connsiteY6" fmla="*/ 5768 h 10004"/>
              <a:gd name="connsiteX7" fmla="*/ 2845 w 10137"/>
              <a:gd name="connsiteY7" fmla="*/ 8380 h 10004"/>
              <a:gd name="connsiteX8" fmla="*/ 1643 w 10137"/>
              <a:gd name="connsiteY8" fmla="*/ 7382 h 10004"/>
              <a:gd name="connsiteX9" fmla="*/ 4335 w 10137"/>
              <a:gd name="connsiteY9" fmla="*/ 3175 h 10004"/>
              <a:gd name="connsiteX10" fmla="*/ 8395 w 10137"/>
              <a:gd name="connsiteY10" fmla="*/ 5037 h 10004"/>
              <a:gd name="connsiteX11" fmla="*/ 2624 w 10137"/>
              <a:gd name="connsiteY11" fmla="*/ 9197 h 10004"/>
              <a:gd name="connsiteX12" fmla="*/ 1036 w 10137"/>
              <a:gd name="connsiteY12" fmla="*/ 7569 h 10004"/>
              <a:gd name="connsiteX13" fmla="*/ 4256 w 10137"/>
              <a:gd name="connsiteY13" fmla="*/ 1560 h 10004"/>
              <a:gd name="connsiteX14" fmla="*/ 10137 w 10137"/>
              <a:gd name="connsiteY14" fmla="*/ 4605 h 10004"/>
              <a:gd name="connsiteX15" fmla="*/ 2331 w 10137"/>
              <a:gd name="connsiteY15" fmla="*/ 10000 h 10004"/>
              <a:gd name="connsiteX16" fmla="*/ 502 w 10137"/>
              <a:gd name="connsiteY16" fmla="*/ 7849 h 10004"/>
              <a:gd name="connsiteX17" fmla="*/ 306 w 10137"/>
              <a:gd name="connsiteY17" fmla="*/ 0 h 10004"/>
              <a:gd name="connsiteX0" fmla="*/ 3104 w 10301"/>
              <a:gd name="connsiteY0" fmla="*/ 6660 h 9808"/>
              <a:gd name="connsiteX1" fmla="*/ 3834 w 10301"/>
              <a:gd name="connsiteY1" fmla="*/ 5552 h 9808"/>
              <a:gd name="connsiteX2" fmla="*/ 5125 w 10301"/>
              <a:gd name="connsiteY2" fmla="*/ 6003 h 9808"/>
              <a:gd name="connsiteX3" fmla="*/ 3332 w 10301"/>
              <a:gd name="connsiteY3" fmla="*/ 7209 h 9808"/>
              <a:gd name="connsiteX4" fmla="*/ 2351 w 10301"/>
              <a:gd name="connsiteY4" fmla="*/ 6831 h 9808"/>
              <a:gd name="connsiteX5" fmla="*/ 4087 w 10301"/>
              <a:gd name="connsiteY5" fmla="*/ 4588 h 9808"/>
              <a:gd name="connsiteX6" fmla="*/ 6735 w 10301"/>
              <a:gd name="connsiteY6" fmla="*/ 5572 h 9808"/>
              <a:gd name="connsiteX7" fmla="*/ 3009 w 10301"/>
              <a:gd name="connsiteY7" fmla="*/ 8184 h 9808"/>
              <a:gd name="connsiteX8" fmla="*/ 1807 w 10301"/>
              <a:gd name="connsiteY8" fmla="*/ 7186 h 9808"/>
              <a:gd name="connsiteX9" fmla="*/ 4499 w 10301"/>
              <a:gd name="connsiteY9" fmla="*/ 2979 h 9808"/>
              <a:gd name="connsiteX10" fmla="*/ 8559 w 10301"/>
              <a:gd name="connsiteY10" fmla="*/ 4841 h 9808"/>
              <a:gd name="connsiteX11" fmla="*/ 2788 w 10301"/>
              <a:gd name="connsiteY11" fmla="*/ 9001 h 9808"/>
              <a:gd name="connsiteX12" fmla="*/ 1200 w 10301"/>
              <a:gd name="connsiteY12" fmla="*/ 7373 h 9808"/>
              <a:gd name="connsiteX13" fmla="*/ 4420 w 10301"/>
              <a:gd name="connsiteY13" fmla="*/ 1364 h 9808"/>
              <a:gd name="connsiteX14" fmla="*/ 10301 w 10301"/>
              <a:gd name="connsiteY14" fmla="*/ 4409 h 9808"/>
              <a:gd name="connsiteX15" fmla="*/ 2495 w 10301"/>
              <a:gd name="connsiteY15" fmla="*/ 9804 h 9808"/>
              <a:gd name="connsiteX16" fmla="*/ 666 w 10301"/>
              <a:gd name="connsiteY16" fmla="*/ 7653 h 9808"/>
              <a:gd name="connsiteX17" fmla="*/ 204 w 10301"/>
              <a:gd name="connsiteY17" fmla="*/ 0 h 9808"/>
              <a:gd name="connsiteX0" fmla="*/ 2858 w 9845"/>
              <a:gd name="connsiteY0" fmla="*/ 6790 h 10000"/>
              <a:gd name="connsiteX1" fmla="*/ 3567 w 9845"/>
              <a:gd name="connsiteY1" fmla="*/ 5661 h 10000"/>
              <a:gd name="connsiteX2" fmla="*/ 4820 w 9845"/>
              <a:gd name="connsiteY2" fmla="*/ 6121 h 10000"/>
              <a:gd name="connsiteX3" fmla="*/ 3080 w 9845"/>
              <a:gd name="connsiteY3" fmla="*/ 7350 h 10000"/>
              <a:gd name="connsiteX4" fmla="*/ 2127 w 9845"/>
              <a:gd name="connsiteY4" fmla="*/ 6965 h 10000"/>
              <a:gd name="connsiteX5" fmla="*/ 3813 w 9845"/>
              <a:gd name="connsiteY5" fmla="*/ 4678 h 10000"/>
              <a:gd name="connsiteX6" fmla="*/ 6383 w 9845"/>
              <a:gd name="connsiteY6" fmla="*/ 5681 h 10000"/>
              <a:gd name="connsiteX7" fmla="*/ 2766 w 9845"/>
              <a:gd name="connsiteY7" fmla="*/ 8344 h 10000"/>
              <a:gd name="connsiteX8" fmla="*/ 1599 w 9845"/>
              <a:gd name="connsiteY8" fmla="*/ 7327 h 10000"/>
              <a:gd name="connsiteX9" fmla="*/ 4213 w 9845"/>
              <a:gd name="connsiteY9" fmla="*/ 3037 h 10000"/>
              <a:gd name="connsiteX10" fmla="*/ 8154 w 9845"/>
              <a:gd name="connsiteY10" fmla="*/ 4936 h 10000"/>
              <a:gd name="connsiteX11" fmla="*/ 2552 w 9845"/>
              <a:gd name="connsiteY11" fmla="*/ 9177 h 10000"/>
              <a:gd name="connsiteX12" fmla="*/ 1010 w 9845"/>
              <a:gd name="connsiteY12" fmla="*/ 7517 h 10000"/>
              <a:gd name="connsiteX13" fmla="*/ 4136 w 9845"/>
              <a:gd name="connsiteY13" fmla="*/ 1391 h 10000"/>
              <a:gd name="connsiteX14" fmla="*/ 9845 w 9845"/>
              <a:gd name="connsiteY14" fmla="*/ 4495 h 10000"/>
              <a:gd name="connsiteX15" fmla="*/ 2267 w 9845"/>
              <a:gd name="connsiteY15" fmla="*/ 9996 h 10000"/>
              <a:gd name="connsiteX16" fmla="*/ 492 w 9845"/>
              <a:gd name="connsiteY16" fmla="*/ 7803 h 10000"/>
              <a:gd name="connsiteX17" fmla="*/ 43 w 9845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896 w 10000"/>
              <a:gd name="connsiteY2" fmla="*/ 6121 h 10000"/>
              <a:gd name="connsiteX3" fmla="*/ 3128 w 10000"/>
              <a:gd name="connsiteY3" fmla="*/ 7350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896 w 10000"/>
              <a:gd name="connsiteY2" fmla="*/ 6121 h 10000"/>
              <a:gd name="connsiteX3" fmla="*/ 3128 w 10000"/>
              <a:gd name="connsiteY3" fmla="*/ 7350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896 w 10000"/>
              <a:gd name="connsiteY2" fmla="*/ 6121 h 10000"/>
              <a:gd name="connsiteX3" fmla="*/ 3128 w 10000"/>
              <a:gd name="connsiteY3" fmla="*/ 7350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896 w 10000"/>
              <a:gd name="connsiteY2" fmla="*/ 6121 h 10000"/>
              <a:gd name="connsiteX3" fmla="*/ 3128 w 10000"/>
              <a:gd name="connsiteY3" fmla="*/ 7350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896 w 10000"/>
              <a:gd name="connsiteY2" fmla="*/ 6121 h 10000"/>
              <a:gd name="connsiteX3" fmla="*/ 3128 w 10000"/>
              <a:gd name="connsiteY3" fmla="*/ 7350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896 w 10000"/>
              <a:gd name="connsiteY2" fmla="*/ 6121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896 w 10000"/>
              <a:gd name="connsiteY2" fmla="*/ 6121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  <a:gd name="connsiteX0" fmla="*/ 2903 w 10000"/>
              <a:gd name="connsiteY0" fmla="*/ 6790 h 10000"/>
              <a:gd name="connsiteX1" fmla="*/ 3623 w 10000"/>
              <a:gd name="connsiteY1" fmla="*/ 5661 h 10000"/>
              <a:gd name="connsiteX2" fmla="*/ 4699 w 10000"/>
              <a:gd name="connsiteY2" fmla="*/ 6178 h 10000"/>
              <a:gd name="connsiteX3" fmla="*/ 3128 w 10000"/>
              <a:gd name="connsiteY3" fmla="*/ 7435 h 10000"/>
              <a:gd name="connsiteX4" fmla="*/ 2160 w 10000"/>
              <a:gd name="connsiteY4" fmla="*/ 6965 h 10000"/>
              <a:gd name="connsiteX5" fmla="*/ 3873 w 10000"/>
              <a:gd name="connsiteY5" fmla="*/ 4678 h 10000"/>
              <a:gd name="connsiteX6" fmla="*/ 6483 w 10000"/>
              <a:gd name="connsiteY6" fmla="*/ 5681 h 10000"/>
              <a:gd name="connsiteX7" fmla="*/ 2810 w 10000"/>
              <a:gd name="connsiteY7" fmla="*/ 8344 h 10000"/>
              <a:gd name="connsiteX8" fmla="*/ 1624 w 10000"/>
              <a:gd name="connsiteY8" fmla="*/ 7327 h 10000"/>
              <a:gd name="connsiteX9" fmla="*/ 4279 w 10000"/>
              <a:gd name="connsiteY9" fmla="*/ 3037 h 10000"/>
              <a:gd name="connsiteX10" fmla="*/ 8282 w 10000"/>
              <a:gd name="connsiteY10" fmla="*/ 4936 h 10000"/>
              <a:gd name="connsiteX11" fmla="*/ 2592 w 10000"/>
              <a:gd name="connsiteY11" fmla="*/ 9177 h 10000"/>
              <a:gd name="connsiteX12" fmla="*/ 1026 w 10000"/>
              <a:gd name="connsiteY12" fmla="*/ 7517 h 10000"/>
              <a:gd name="connsiteX13" fmla="*/ 4201 w 10000"/>
              <a:gd name="connsiteY13" fmla="*/ 1391 h 10000"/>
              <a:gd name="connsiteX14" fmla="*/ 10000 w 10000"/>
              <a:gd name="connsiteY14" fmla="*/ 4495 h 10000"/>
              <a:gd name="connsiteX15" fmla="*/ 2303 w 10000"/>
              <a:gd name="connsiteY15" fmla="*/ 9996 h 10000"/>
              <a:gd name="connsiteX16" fmla="*/ 500 w 10000"/>
              <a:gd name="connsiteY16" fmla="*/ 7803 h 10000"/>
              <a:gd name="connsiteX17" fmla="*/ 44 w 10000"/>
              <a:gd name="connsiteY1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0" h="10000">
                <a:moveTo>
                  <a:pt x="2903" y="6790"/>
                </a:moveTo>
                <a:cubicBezTo>
                  <a:pt x="2706" y="6232"/>
                  <a:pt x="3087" y="5847"/>
                  <a:pt x="3623" y="5661"/>
                </a:cubicBezTo>
                <a:cubicBezTo>
                  <a:pt x="4455" y="5528"/>
                  <a:pt x="4634" y="5930"/>
                  <a:pt x="4699" y="6178"/>
                </a:cubicBezTo>
                <a:cubicBezTo>
                  <a:pt x="4807" y="6773"/>
                  <a:pt x="3918" y="7318"/>
                  <a:pt x="3128" y="7435"/>
                </a:cubicBezTo>
                <a:cubicBezTo>
                  <a:pt x="2724" y="7502"/>
                  <a:pt x="2191" y="7331"/>
                  <a:pt x="2160" y="6965"/>
                </a:cubicBezTo>
                <a:cubicBezTo>
                  <a:pt x="2144" y="6537"/>
                  <a:pt x="2221" y="5203"/>
                  <a:pt x="3873" y="4678"/>
                </a:cubicBezTo>
                <a:cubicBezTo>
                  <a:pt x="4982" y="4356"/>
                  <a:pt x="6477" y="4599"/>
                  <a:pt x="6483" y="5681"/>
                </a:cubicBezTo>
                <a:cubicBezTo>
                  <a:pt x="6521" y="7117"/>
                  <a:pt x="3871" y="8140"/>
                  <a:pt x="2810" y="8344"/>
                </a:cubicBezTo>
                <a:cubicBezTo>
                  <a:pt x="2136" y="8405"/>
                  <a:pt x="1780" y="7986"/>
                  <a:pt x="1624" y="7327"/>
                </a:cubicBezTo>
                <a:cubicBezTo>
                  <a:pt x="1468" y="5868"/>
                  <a:pt x="1887" y="3617"/>
                  <a:pt x="4279" y="3037"/>
                </a:cubicBezTo>
                <a:cubicBezTo>
                  <a:pt x="5765" y="2871"/>
                  <a:pt x="7980" y="3602"/>
                  <a:pt x="8282" y="4936"/>
                </a:cubicBezTo>
                <a:cubicBezTo>
                  <a:pt x="8473" y="7160"/>
                  <a:pt x="3914" y="8999"/>
                  <a:pt x="2592" y="9177"/>
                </a:cubicBezTo>
                <a:cubicBezTo>
                  <a:pt x="1931" y="9217"/>
                  <a:pt x="1197" y="8402"/>
                  <a:pt x="1026" y="7517"/>
                </a:cubicBezTo>
                <a:cubicBezTo>
                  <a:pt x="714" y="5783"/>
                  <a:pt x="729" y="2151"/>
                  <a:pt x="4201" y="1391"/>
                </a:cubicBezTo>
                <a:cubicBezTo>
                  <a:pt x="5713" y="1179"/>
                  <a:pt x="9471" y="1472"/>
                  <a:pt x="10000" y="4495"/>
                </a:cubicBezTo>
                <a:cubicBezTo>
                  <a:pt x="10082" y="7668"/>
                  <a:pt x="3393" y="9819"/>
                  <a:pt x="2303" y="9996"/>
                </a:cubicBezTo>
                <a:cubicBezTo>
                  <a:pt x="1630" y="10070"/>
                  <a:pt x="794" y="9133"/>
                  <a:pt x="500" y="7803"/>
                </a:cubicBezTo>
                <a:cubicBezTo>
                  <a:pt x="-188" y="4387"/>
                  <a:pt x="31" y="921"/>
                  <a:pt x="44" y="0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8" name="Line 84"/>
          <p:cNvSpPr>
            <a:spLocks noChangeShapeType="1"/>
          </p:cNvSpPr>
          <p:nvPr/>
        </p:nvSpPr>
        <p:spPr bwMode="auto">
          <a:xfrm>
            <a:off x="3996092" y="3132137"/>
            <a:ext cx="146148" cy="62054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9" name="Freeform 17"/>
          <p:cNvSpPr>
            <a:spLocks/>
          </p:cNvSpPr>
          <p:nvPr/>
        </p:nvSpPr>
        <p:spPr bwMode="auto">
          <a:xfrm>
            <a:off x="2971800" y="2933700"/>
            <a:ext cx="1981200" cy="3467100"/>
          </a:xfrm>
          <a:custGeom>
            <a:avLst/>
            <a:gdLst>
              <a:gd name="T0" fmla="*/ 0 w 1248"/>
              <a:gd name="T1" fmla="*/ 597776 h 2088"/>
              <a:gd name="T2" fmla="*/ 381000 w 1248"/>
              <a:gd name="T3" fmla="*/ 199259 h 2088"/>
              <a:gd name="T4" fmla="*/ 762000 w 1248"/>
              <a:gd name="T5" fmla="*/ 39852 h 2088"/>
              <a:gd name="T6" fmla="*/ 914400 w 1248"/>
              <a:gd name="T7" fmla="*/ 39852 h 2088"/>
              <a:gd name="T8" fmla="*/ 1219200 w 1248"/>
              <a:gd name="T9" fmla="*/ 278962 h 2088"/>
              <a:gd name="T10" fmla="*/ 1524000 w 1248"/>
              <a:gd name="T11" fmla="*/ 916590 h 2088"/>
              <a:gd name="T12" fmla="*/ 1752600 w 1248"/>
              <a:gd name="T13" fmla="*/ 1952734 h 2088"/>
              <a:gd name="T14" fmla="*/ 1981200 w 1248"/>
              <a:gd name="T15" fmla="*/ 3467100 h 20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8"/>
              <a:gd name="T25" fmla="*/ 0 h 2088"/>
              <a:gd name="T26" fmla="*/ 1248 w 1248"/>
              <a:gd name="T27" fmla="*/ 2088 h 20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8" h="2088">
                <a:moveTo>
                  <a:pt x="0" y="360"/>
                </a:moveTo>
                <a:cubicBezTo>
                  <a:pt x="80" y="268"/>
                  <a:pt x="160" y="176"/>
                  <a:pt x="240" y="120"/>
                </a:cubicBezTo>
                <a:cubicBezTo>
                  <a:pt x="320" y="64"/>
                  <a:pt x="424" y="40"/>
                  <a:pt x="480" y="24"/>
                </a:cubicBezTo>
                <a:cubicBezTo>
                  <a:pt x="536" y="8"/>
                  <a:pt x="528" y="0"/>
                  <a:pt x="576" y="24"/>
                </a:cubicBezTo>
                <a:cubicBezTo>
                  <a:pt x="624" y="48"/>
                  <a:pt x="704" y="80"/>
                  <a:pt x="768" y="168"/>
                </a:cubicBezTo>
                <a:cubicBezTo>
                  <a:pt x="832" y="256"/>
                  <a:pt x="904" y="384"/>
                  <a:pt x="960" y="552"/>
                </a:cubicBezTo>
                <a:cubicBezTo>
                  <a:pt x="1016" y="720"/>
                  <a:pt x="1056" y="920"/>
                  <a:pt x="1104" y="1176"/>
                </a:cubicBezTo>
                <a:cubicBezTo>
                  <a:pt x="1152" y="1432"/>
                  <a:pt x="1224" y="1936"/>
                  <a:pt x="1248" y="2088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1" name="Line 49"/>
          <p:cNvSpPr>
            <a:spLocks noChangeShapeType="1"/>
          </p:cNvSpPr>
          <p:nvPr/>
        </p:nvSpPr>
        <p:spPr bwMode="auto">
          <a:xfrm>
            <a:off x="2971798" y="4093184"/>
            <a:ext cx="1779353" cy="120015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830857" y="2688046"/>
            <a:ext cx="88838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i="1" dirty="0" smtClean="0"/>
              <a:t>ζ</a:t>
            </a:r>
            <a:r>
              <a:rPr lang="en-US" sz="2800" dirty="0" smtClean="0"/>
              <a:t> ~ 1</a:t>
            </a:r>
            <a:endParaRPr lang="en-US" sz="2800" dirty="0"/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2097796" y="3905190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66CC"/>
                </a:solidFill>
              </a:rPr>
              <a:t>PDLS</a:t>
            </a:r>
            <a:endParaRPr lang="en-US" altLang="en-US" sz="2000" dirty="0">
              <a:solidFill>
                <a:srgbClr val="FF66CC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2606366" y="5236184"/>
            <a:ext cx="971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smtClean="0">
                <a:solidFill>
                  <a:srgbClr val="FF66CC"/>
                </a:solidFill>
              </a:rPr>
              <a:t>R</a:t>
            </a:r>
            <a:r>
              <a:rPr lang="en-US" altLang="en-US" sz="2400" baseline="-25000" dirty="0" smtClean="0">
                <a:solidFill>
                  <a:srgbClr val="FF66CC"/>
                </a:solidFill>
              </a:rPr>
              <a:t>PDLS</a:t>
            </a:r>
            <a:endParaRPr lang="en-US" altLang="en-US" sz="2400" baseline="-25000" dirty="0">
              <a:solidFill>
                <a:srgbClr val="FF66CC"/>
              </a:solidFill>
            </a:endParaRPr>
          </a:p>
        </p:txBody>
      </p:sp>
      <p:sp>
        <p:nvSpPr>
          <p:cNvPr id="98" name="Line 19"/>
          <p:cNvSpPr>
            <a:spLocks noChangeShapeType="1"/>
          </p:cNvSpPr>
          <p:nvPr/>
        </p:nvSpPr>
        <p:spPr bwMode="auto">
          <a:xfrm flipV="1">
            <a:off x="2971799" y="3428999"/>
            <a:ext cx="319673" cy="133351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 flipV="1">
            <a:off x="3414128" y="3162299"/>
            <a:ext cx="670428" cy="236537"/>
          </a:xfrm>
          <a:prstGeom prst="line">
            <a:avLst/>
          </a:prstGeom>
          <a:noFill/>
          <a:ln w="28575" cap="rnd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0849" y="3058318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34395" y="3055048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371554" y="3064241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491471" y="3078069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611922" y="3094584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018752" y="3598298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155911" y="3592713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288969" y="3628490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416040" y="3649238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939790" y="4108033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078683" y="4105693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243250" y="4104485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894071" y="4456922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047298" y="4517999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751370" y="5010171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687217" y="5295428"/>
            <a:ext cx="45719" cy="7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ine 29"/>
          <p:cNvSpPr>
            <a:spLocks noChangeShapeType="1"/>
          </p:cNvSpPr>
          <p:nvPr/>
        </p:nvSpPr>
        <p:spPr bwMode="auto">
          <a:xfrm flipH="1">
            <a:off x="5334000" y="2667000"/>
            <a:ext cx="1676400" cy="3505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0" name="Oval 83"/>
          <p:cNvSpPr>
            <a:spLocks noChangeArrowheads="1"/>
          </p:cNvSpPr>
          <p:nvPr/>
        </p:nvSpPr>
        <p:spPr bwMode="auto">
          <a:xfrm>
            <a:off x="5257800" y="6096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1" name="Line 73"/>
          <p:cNvSpPr>
            <a:spLocks noChangeShapeType="1"/>
          </p:cNvSpPr>
          <p:nvPr/>
        </p:nvSpPr>
        <p:spPr bwMode="auto">
          <a:xfrm flipH="1" flipV="1">
            <a:off x="7801768" y="4065737"/>
            <a:ext cx="771704" cy="318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7924800" y="0"/>
            <a:ext cx="2743200" cy="1752600"/>
            <a:chOff x="7924800" y="0"/>
            <a:chExt cx="2743200" cy="1752600"/>
          </a:xfrm>
        </p:grpSpPr>
        <p:sp>
          <p:nvSpPr>
            <p:cNvPr id="123" name="Text Box 12"/>
            <p:cNvSpPr txBox="1">
              <a:spLocks noChangeArrowheads="1"/>
            </p:cNvSpPr>
            <p:nvPr/>
          </p:nvSpPr>
          <p:spPr bwMode="auto">
            <a:xfrm>
              <a:off x="8077200" y="1"/>
              <a:ext cx="22987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i="1">
                  <a:solidFill>
                    <a:srgbClr val="0000FF"/>
                  </a:solidFill>
                </a:rPr>
                <a:t>Singular Perturbations</a:t>
              </a:r>
            </a:p>
          </p:txBody>
        </p:sp>
        <p:grpSp>
          <p:nvGrpSpPr>
            <p:cNvPr id="124" name="Group 35"/>
            <p:cNvGrpSpPr>
              <a:grpSpLocks/>
            </p:cNvGrpSpPr>
            <p:nvPr/>
          </p:nvGrpSpPr>
          <p:grpSpPr bwMode="auto">
            <a:xfrm>
              <a:off x="7924800" y="0"/>
              <a:ext cx="2743200" cy="1752600"/>
              <a:chOff x="4080" y="144"/>
              <a:chExt cx="1536" cy="864"/>
            </a:xfrm>
          </p:grpSpPr>
          <p:grpSp>
            <p:nvGrpSpPr>
              <p:cNvPr id="128" name="Group 34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4176" y="2400"/>
                <a:chExt cx="1584" cy="864"/>
              </a:xfrm>
            </p:grpSpPr>
            <p:graphicFrame>
              <p:nvGraphicFramePr>
                <p:cNvPr id="134" name="Object 27"/>
                <p:cNvGraphicFramePr>
                  <a:graphicFrameLocks noChangeAspect="1"/>
                </p:cNvGraphicFramePr>
                <p:nvPr/>
              </p:nvGraphicFramePr>
              <p:xfrm>
                <a:off x="4176" y="2400"/>
                <a:ext cx="1584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40" name="CorelPhotoPaint.Image.8" r:id="rId3" imgW="3052291" imgH="1590774" progId="CorelPhotoPaint.Image.8">
                        <p:embed/>
                      </p:oleObj>
                    </mc:Choice>
                    <mc:Fallback>
                      <p:oleObj name="CorelPhotoPaint.Image.8" r:id="rId3" imgW="3052291" imgH="1590774" progId="CorelPhotoPaint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76" y="2400"/>
                              <a:ext cx="1584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5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2400"/>
                  <a:ext cx="48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9" name="Group 28"/>
              <p:cNvGrpSpPr>
                <a:grpSpLocks/>
              </p:cNvGrpSpPr>
              <p:nvPr/>
            </p:nvGrpSpPr>
            <p:grpSpPr bwMode="auto">
              <a:xfrm>
                <a:off x="4080" y="144"/>
                <a:ext cx="1536" cy="864"/>
                <a:chOff x="3696" y="3456"/>
                <a:chExt cx="1104" cy="480"/>
              </a:xfrm>
            </p:grpSpPr>
            <p:sp>
              <p:nvSpPr>
                <p:cNvPr id="130" name="Line 29"/>
                <p:cNvSpPr>
                  <a:spLocks noChangeShapeType="1"/>
                </p:cNvSpPr>
                <p:nvPr/>
              </p:nvSpPr>
              <p:spPr bwMode="auto">
                <a:xfrm>
                  <a:off x="3696" y="393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3456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Line 3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456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60" y="369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5408" y="130793"/>
              <a:ext cx="132922" cy="250207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0027" y="1409700"/>
              <a:ext cx="105867" cy="189447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989" y="1409699"/>
              <a:ext cx="105867" cy="18944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855480" y="1629851"/>
            <a:ext cx="2159251" cy="997973"/>
            <a:chOff x="9855480" y="1629851"/>
            <a:chExt cx="2159251" cy="997973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55480" y="1629851"/>
              <a:ext cx="2159251" cy="99797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9817" y="1639205"/>
              <a:ext cx="146844" cy="2182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97429" y="2409672"/>
              <a:ext cx="103443" cy="165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9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00" y="837274"/>
            <a:ext cx="3970480" cy="298876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42900" dir="2760000" algn="ctr" rotWithShape="0">
              <a:srgbClr val="0070C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72100" y="4372445"/>
            <a:ext cx="989149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Theorem (BD and Hinds, ’02): There exists a set of parameters so that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for </a:t>
            </a:r>
            <a:r>
              <a:rPr lang="el-GR" sz="2400" i="1" dirty="0" smtClean="0"/>
              <a:t>ε</a:t>
            </a:r>
            <a:r>
              <a:rPr lang="en-US" sz="2400" dirty="0" smtClean="0"/>
              <a:t> = 0 the food-chain model has a singular </a:t>
            </a:r>
            <a:r>
              <a:rPr lang="en-US" sz="2400" dirty="0" err="1" smtClean="0"/>
              <a:t>Shilnikov’s</a:t>
            </a:r>
            <a:r>
              <a:rPr lang="en-US" sz="2400" dirty="0" smtClean="0"/>
              <a:t> saddle-focus 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homoclinic</a:t>
            </a:r>
            <a:r>
              <a:rPr lang="en-US" sz="2400" dirty="0" smtClean="0"/>
              <a:t> orbit and it persists for small 0 &lt; </a:t>
            </a:r>
            <a:r>
              <a:rPr lang="el-GR" sz="2400" i="1" dirty="0" smtClean="0"/>
              <a:t>ε</a:t>
            </a:r>
            <a:r>
              <a:rPr lang="en-US" sz="2400" dirty="0" smtClean="0"/>
              <a:t> &lt;&lt; 1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5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8654715" y="0"/>
            <a:ext cx="1819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 err="1" smtClean="0">
                <a:solidFill>
                  <a:srgbClr val="0000FF"/>
                </a:solidFill>
              </a:rPr>
              <a:t>Chemostat</a:t>
            </a:r>
            <a:r>
              <a:rPr lang="en-US" altLang="en-US" sz="1800" i="1" dirty="0" smtClean="0">
                <a:solidFill>
                  <a:srgbClr val="0000FF"/>
                </a:solidFill>
              </a:rPr>
              <a:t> Model</a:t>
            </a:r>
            <a:endParaRPr lang="en-US" altLang="en-US" sz="1800" i="1" dirty="0">
              <a:solidFill>
                <a:srgbClr val="0000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64" y="729917"/>
            <a:ext cx="4657725" cy="2552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37" y="3688730"/>
            <a:ext cx="5219700" cy="2152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91431" y="6131709"/>
            <a:ext cx="8395247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Joint work in progress with Professor S. Hsu and Professor M. Han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91431" y="744961"/>
            <a:ext cx="5101389" cy="4511842"/>
            <a:chOff x="891431" y="1071904"/>
            <a:chExt cx="5101389" cy="4511842"/>
          </a:xfrm>
        </p:grpSpPr>
        <p:sp>
          <p:nvSpPr>
            <p:cNvPr id="2" name="Rectangle 1"/>
            <p:cNvSpPr/>
            <p:nvPr/>
          </p:nvSpPr>
          <p:spPr>
            <a:xfrm>
              <a:off x="891431" y="1071904"/>
              <a:ext cx="5101389" cy="45118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pic>
          <p:nvPicPr>
            <p:cNvPr id="6" name="Picture 2" descr="http://img.tfd.com/mgh/ceb/thumb/Schematic-representation-of-chemostat-apparatu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402" y="2046917"/>
              <a:ext cx="4389445" cy="312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83333" y="1328578"/>
              <a:ext cx="4600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Chemostat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Schematics Diagram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68140" y="5193309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ell-mixed culture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904102" y="4451221"/>
              <a:ext cx="105595" cy="114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941223" y="4125912"/>
              <a:ext cx="105595" cy="114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55749" y="4803644"/>
              <a:ext cx="105595" cy="114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798507" y="4917874"/>
              <a:ext cx="105595" cy="114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45709" y="4089008"/>
              <a:ext cx="105595" cy="114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31004" y="4663268"/>
              <a:ext cx="105595" cy="114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98370" y="4010362"/>
              <a:ext cx="105595" cy="114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948207" y="4591943"/>
              <a:ext cx="98611" cy="114230"/>
            </a:xfrm>
            <a:prstGeom prst="triangle">
              <a:avLst/>
            </a:prstGeom>
            <a:solidFill>
              <a:srgbClr val="FF99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483801" y="4912328"/>
              <a:ext cx="98611" cy="114230"/>
            </a:xfrm>
            <a:prstGeom prst="triangle">
              <a:avLst/>
            </a:prstGeom>
            <a:solidFill>
              <a:srgbClr val="FF99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019396" y="4777498"/>
              <a:ext cx="98611" cy="114230"/>
            </a:xfrm>
            <a:prstGeom prst="triangle">
              <a:avLst/>
            </a:prstGeom>
            <a:solidFill>
              <a:srgbClr val="FF99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3118007" y="4165650"/>
              <a:ext cx="98611" cy="114230"/>
            </a:xfrm>
            <a:prstGeom prst="triangle">
              <a:avLst/>
            </a:prstGeom>
            <a:solidFill>
              <a:srgbClr val="FF99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2743079" y="4630606"/>
              <a:ext cx="98611" cy="114230"/>
            </a:xfrm>
            <a:prstGeom prst="triangle">
              <a:avLst/>
            </a:prstGeom>
            <a:solidFill>
              <a:srgbClr val="FF99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3615321" y="4222765"/>
              <a:ext cx="98611" cy="114230"/>
            </a:xfrm>
            <a:prstGeom prst="triangle">
              <a:avLst/>
            </a:prstGeom>
            <a:solidFill>
              <a:srgbClr val="FF99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78782" y="4594943"/>
              <a:ext cx="91440" cy="7132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73280" y="4362746"/>
              <a:ext cx="91440" cy="7132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892663" y="4955233"/>
              <a:ext cx="91440" cy="7132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191516" y="4955233"/>
              <a:ext cx="91440" cy="7132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59864" y="4309934"/>
              <a:ext cx="91440" cy="7132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858382" y="3919118"/>
              <a:ext cx="91440" cy="7132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660679" y="4852275"/>
              <a:ext cx="91440" cy="7132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725833" y="3555187"/>
              <a:ext cx="52569" cy="86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725834" y="3437038"/>
              <a:ext cx="52569" cy="86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Down Arrow 30"/>
          <p:cNvSpPr/>
          <p:nvPr/>
        </p:nvSpPr>
        <p:spPr>
          <a:xfrm>
            <a:off x="9020175" y="3315013"/>
            <a:ext cx="180975" cy="32818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89943"/>
              </p:ext>
            </p:extLst>
          </p:nvPr>
        </p:nvGraphicFramePr>
        <p:xfrm>
          <a:off x="2411627" y="1288193"/>
          <a:ext cx="2898775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name="CorelPhotoPaint.Image.8" r:id="rId3" imgW="2898408" imgH="4483617" progId="CorelPhotoPaint.Image.8">
                  <p:embed/>
                </p:oleObj>
              </mc:Choice>
              <mc:Fallback>
                <p:oleObj name="CorelPhotoPaint.Image.8" r:id="rId3" imgW="2898408" imgH="448361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627" y="1288193"/>
                        <a:ext cx="2898775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981199" y="558114"/>
            <a:ext cx="3987114" cy="4324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Chemostat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Chaos?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638801" y="1752601"/>
            <a:ext cx="41985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H. Smith &amp; P. </a:t>
            </a:r>
            <a:r>
              <a:rPr lang="en-US" altLang="en-US" sz="2400" dirty="0" err="1">
                <a:solidFill>
                  <a:srgbClr val="FF0066"/>
                </a:solidFill>
              </a:rPr>
              <a:t>Waltman</a:t>
            </a:r>
            <a:endParaRPr lang="en-US" altLang="en-US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Cmbridge</a:t>
            </a:r>
            <a:r>
              <a:rPr lang="en-US" altLang="en-US" sz="2400" dirty="0"/>
              <a:t> Studies in Math. Biol.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66"/>
                </a:solidFill>
              </a:rPr>
              <a:t>1994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981199" y="6068886"/>
            <a:ext cx="447675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… How to prove it?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329" y="885736"/>
            <a:ext cx="716895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Singular Perturbation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Chemostat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52328" y="4702216"/>
            <a:ext cx="8767141" cy="1798395"/>
            <a:chOff x="1252328" y="4702216"/>
            <a:chExt cx="8767141" cy="17983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2329" y="4854200"/>
              <a:ext cx="4036363" cy="16464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52328" y="4702216"/>
              <a:ext cx="403636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fast system: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5651" y="4861778"/>
              <a:ext cx="3853818" cy="163883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65650" y="4702216"/>
              <a:ext cx="385381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slow system: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2329" y="1627094"/>
            <a:ext cx="8767140" cy="2812383"/>
            <a:chOff x="1252329" y="1627094"/>
            <a:chExt cx="8767140" cy="28123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2329" y="1627094"/>
              <a:ext cx="8767140" cy="28123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6025" y="3419474"/>
              <a:ext cx="3276600" cy="84772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345531" y="3390897"/>
              <a:ext cx="280988" cy="876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5531" y="3717130"/>
              <a:ext cx="200025" cy="333375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178" y="2036635"/>
            <a:ext cx="247330" cy="3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862571" y="922742"/>
            <a:ext cx="10486747" cy="3970318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Two Open Problems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: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Prove the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existence of an artificial singular saddle-focus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homoclinic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rbit for </a:t>
            </a:r>
            <a:r>
              <a:rPr kumimoji="0" lang="el-GR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ε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= 0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Continue the singular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orbit to the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chemostat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model value </a:t>
            </a:r>
            <a:r>
              <a:rPr kumimoji="0" lang="el-GR" sz="2800" b="0" i="1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ε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= 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800" kern="0" dirty="0" smtClean="0">
                <a:solidFill>
                  <a:srgbClr val="FF9900"/>
                </a:solidFill>
                <a:latin typeface="Calibri"/>
                <a:cs typeface="Arial" pitchFamily="34" charset="0"/>
              </a:rPr>
              <a:t>Numerically finding such an orbit for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  <a:r>
              <a:rPr kumimoji="0" lang="el-GR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ε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= 0 </a:t>
            </a:r>
            <a:r>
              <a:rPr lang="en-US" sz="2800" kern="0" dirty="0">
                <a:solidFill>
                  <a:srgbClr val="FF990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kern="0" dirty="0" smtClean="0">
                <a:solidFill>
                  <a:srgbClr val="FF9900"/>
                </a:solidFill>
                <a:latin typeface="Calibri"/>
                <a:cs typeface="Arial" pitchFamily="34" charset="0"/>
              </a:rPr>
              <a:t>as initial guess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/>
              <a:cs typeface="Arial" pitchFamily="34" charset="0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Numerically finding such an orbit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for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 </a:t>
            </a:r>
            <a:r>
              <a:rPr kumimoji="0" lang="el-GR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ε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= 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,  hence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demonstrating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chemostat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 chaos in silico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571" y="3039035"/>
            <a:ext cx="4521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Settle for the next best result: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34" y="389123"/>
            <a:ext cx="3581400" cy="293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41" y="3397903"/>
            <a:ext cx="3724275" cy="3076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187" y="3259791"/>
            <a:ext cx="3267075" cy="3352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24684" y="389123"/>
            <a:ext cx="5012743" cy="1601505"/>
            <a:chOff x="6806519" y="1103877"/>
            <a:chExt cx="5012743" cy="16015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6519" y="1334710"/>
              <a:ext cx="5012743" cy="13706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06519" y="1103877"/>
              <a:ext cx="501274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Pontryagin’s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Delay of Lost Stability: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3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895" y="477454"/>
            <a:ext cx="8980329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tangent line (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eigenspace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approximation for the local stable manifold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tangent plane (</a:t>
            </a:r>
            <a:r>
              <a:rPr lang="en-US" sz="2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eigenspace</a:t>
            </a: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approximation for the local unstable manifold. Specifically, use a set of initial points between one full spiral of a local unstable manifold orbit for the approximation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size </a:t>
            </a:r>
            <a:r>
              <a:rPr lang="en-US" sz="2200" dirty="0">
                <a:solidFill>
                  <a:srgbClr val="00B050"/>
                </a:solidFill>
                <a:cs typeface="Arial" panose="020B0604020202020204" pitchFamily="34" charset="0"/>
              </a:rPr>
              <a:t>~ 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r>
              <a:rPr lang="en-US" sz="2200" baseline="40000" dirty="0" smtClean="0">
                <a:solidFill>
                  <a:srgbClr val="FF0000"/>
                </a:solidFill>
                <a:cs typeface="Arial" panose="020B0604020202020204" pitchFamily="34" charset="0"/>
              </a:rPr>
              <a:t>-4</a:t>
            </a:r>
            <a:r>
              <a:rPr lang="en-US" sz="2200" baseline="30000" dirty="0" smtClean="0">
                <a:solidFill>
                  <a:srgbClr val="00B050"/>
                </a:solidFill>
                <a:cs typeface="Arial" panose="020B0604020202020204" pitchFamily="34" charset="0"/>
              </a:rPr>
              <a:t>  </a:t>
            </a:r>
            <a:r>
              <a:rPr 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manifold approximation </a:t>
            </a:r>
            <a:r>
              <a:rPr lang="en-US" sz="2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~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10</a:t>
            </a:r>
            <a:r>
              <a:rPr lang="en-US" sz="2200" baseline="40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-8</a:t>
            </a:r>
            <a:r>
              <a:rPr lang="en-US" sz="2200" baseline="30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200" baseline="300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200" baseline="30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95" y="2958431"/>
            <a:ext cx="4260411" cy="3399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10" y="2958431"/>
            <a:ext cx="4178114" cy="33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068" y="516314"/>
            <a:ext cx="11210367" cy="200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Plane for shooting: </a:t>
            </a:r>
            <a:r>
              <a:rPr lang="el-GR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Ω</a:t>
            </a:r>
            <a:endParaRPr lang="en-US" sz="2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dirty="0" smtClean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intersection of the global stable manifold with the plane to be </a:t>
            </a:r>
            <a:r>
              <a:rPr 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 </a:t>
            </a:r>
            <a:r>
              <a:rPr lang="en-US" sz="2400" i="1" baseline="40000" dirty="0" smtClean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intersection of the global unstable manifold with the plane to be </a:t>
            </a:r>
            <a:r>
              <a:rPr 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 </a:t>
            </a:r>
            <a:r>
              <a:rPr lang="en-US" sz="2400" i="1" baseline="40000" dirty="0" smtClean="0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68" y="2825692"/>
            <a:ext cx="3657600" cy="3476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9976" y="2825692"/>
            <a:ext cx="700445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objective is to find parameter values so that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 </a:t>
            </a:r>
            <a:r>
              <a:rPr lang="en-US" sz="2400" i="1" baseline="40000" dirty="0" smtClean="0">
                <a:solidFill>
                  <a:srgbClr val="FF0000"/>
                </a:solidFill>
                <a:cs typeface="Arial" panose="020B0604020202020204" pitchFamily="34" charset="0"/>
              </a:rPr>
              <a:t>s </a:t>
            </a:r>
            <a:r>
              <a:rPr lang="el-GR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ϵ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 </a:t>
            </a:r>
            <a:r>
              <a:rPr lang="en-US" sz="2400" i="1" baseline="40000" dirty="0" smtClean="0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34693" y="1044812"/>
            <a:ext cx="7522990" cy="543896"/>
            <a:chOff x="1134693" y="1044812"/>
            <a:chExt cx="7522990" cy="5438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2270" y="1106840"/>
              <a:ext cx="7415413" cy="4818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34693" y="1044812"/>
              <a:ext cx="4507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cs typeface="Arial" panose="020B0604020202020204" pitchFamily="34" charset="0"/>
                </a:rPr>
                <a:t>Ω</a:t>
              </a:r>
              <a:endParaRPr lang="en-US" sz="28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945" y="1128761"/>
              <a:ext cx="285750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6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810" y="597074"/>
            <a:ext cx="9451825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fast convergence, bisection is used to find the closest unstable orbit to the stable manifold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for fast convergence, bisection is used to find one parameter value, </a:t>
            </a:r>
            <a:r>
              <a:rPr 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to meet the shooting criterion: </a:t>
            </a:r>
            <a:r>
              <a:rPr 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 </a:t>
            </a:r>
            <a:r>
              <a:rPr lang="en-US" sz="2400" i="1" baseline="40000" dirty="0" smtClean="0">
                <a:solidFill>
                  <a:srgbClr val="FF0000"/>
                </a:solidFill>
                <a:cs typeface="Arial" panose="020B0604020202020204" pitchFamily="34" charset="0"/>
              </a:rPr>
              <a:t>s </a:t>
            </a:r>
            <a:r>
              <a:rPr lang="el-GR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ϵ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 </a:t>
            </a:r>
            <a:r>
              <a:rPr lang="en-US" sz="2400" i="1" baseline="40000" dirty="0" smtClean="0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Bisection steps lead to approximation errors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&lt;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r>
              <a:rPr lang="en-US" sz="2400" baseline="40000" dirty="0">
                <a:solidFill>
                  <a:srgbClr val="FF0000"/>
                </a:solidFill>
                <a:cs typeface="Arial" panose="020B0604020202020204" pitchFamily="34" charset="0"/>
              </a:rPr>
              <a:t>-8</a:t>
            </a:r>
            <a:r>
              <a:rPr lang="en-US" sz="2400" baseline="30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0" y="2973358"/>
            <a:ext cx="4481993" cy="32861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63235" y="2973358"/>
            <a:ext cx="3962400" cy="3286125"/>
            <a:chOff x="6037729" y="2459008"/>
            <a:chExt cx="3962400" cy="3286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7729" y="2459008"/>
              <a:ext cx="3962400" cy="32861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436224" y="5597215"/>
              <a:ext cx="336177" cy="147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486273" y="0"/>
            <a:ext cx="1995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 smtClean="0">
                <a:solidFill>
                  <a:srgbClr val="0000FF"/>
                </a:solidFill>
              </a:rPr>
              <a:t>Shooting Algorithm</a:t>
            </a:r>
            <a:endParaRPr lang="en-US" altLang="en-US" sz="18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0585" y="3163857"/>
            <a:ext cx="7809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l-GR" sz="2000" dirty="0" smtClean="0">
                <a:cs typeface="Arial" panose="020B0604020202020204" pitchFamily="34" charset="0"/>
              </a:rPr>
              <a:t>Ω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200097" y="4870449"/>
            <a:ext cx="7809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l-GR" sz="2000" dirty="0" smtClean="0">
                <a:cs typeface="Arial" panose="020B0604020202020204" pitchFamily="34" charset="0"/>
              </a:rPr>
              <a:t>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9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14" y="506583"/>
            <a:ext cx="3543300" cy="2657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2571750"/>
            <a:ext cx="35242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4925" y="2657474"/>
            <a:ext cx="35242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614" y="1578145"/>
            <a:ext cx="32385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34856" y="1019175"/>
            <a:ext cx="649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Shilnikov’s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saddle-focus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orbit of vector fields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85975" y="1095375"/>
            <a:ext cx="133350" cy="66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477731" y="1414799"/>
            <a:ext cx="5124354" cy="1516370"/>
            <a:chOff x="4477731" y="1414799"/>
            <a:chExt cx="5124354" cy="1516370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9035388"/>
                </p:ext>
              </p:extLst>
            </p:nvPr>
          </p:nvGraphicFramePr>
          <p:xfrm>
            <a:off x="4477731" y="1414799"/>
            <a:ext cx="5124354" cy="1414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0" name="CorelPhotoPaint.Image.8" r:id="rId4" imgW="2307145" imgH="636818" progId="CorelPhotoPaint.Image.8">
                    <p:embed/>
                  </p:oleObj>
                </mc:Choice>
                <mc:Fallback>
                  <p:oleObj name="CorelPhotoPaint.Image.8" r:id="rId4" imgW="2307145" imgH="636818" progId="CorelPhotoPaint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7731" y="1414799"/>
                          <a:ext cx="5124354" cy="1414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477731" y="2469504"/>
              <a:ext cx="51243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     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0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 &lt; </a:t>
              </a:r>
              <a:r>
                <a:rPr lang="el-GR" sz="2400" i="1" dirty="0" smtClean="0">
                  <a:solidFill>
                    <a:srgbClr val="FF0000"/>
                  </a:solidFill>
                </a:rPr>
                <a:t>μ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 &lt; −</a:t>
              </a:r>
              <a:r>
                <a:rPr lang="el-GR" sz="2400" i="1" dirty="0" smtClean="0">
                  <a:solidFill>
                    <a:srgbClr val="FF0000"/>
                  </a:solidFill>
                </a:rPr>
                <a:t>λ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i="1" dirty="0" smtClean="0"/>
                <a:t>, </a:t>
              </a:r>
              <a:r>
                <a:rPr lang="el-GR" sz="2400" i="1" dirty="0" smtClean="0"/>
                <a:t>β</a:t>
              </a:r>
              <a:r>
                <a:rPr lang="en-US" sz="2400" i="1" dirty="0" smtClean="0"/>
                <a:t> &gt; </a:t>
              </a:r>
              <a:r>
                <a:rPr lang="en-US" sz="2400" dirty="0" smtClean="0"/>
                <a:t>0</a:t>
              </a:r>
              <a:r>
                <a:rPr lang="en-US" sz="2400" i="1" dirty="0" smtClean="0"/>
                <a:t>                </a:t>
              </a:r>
              <a:endParaRPr lang="en-US" sz="24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2122" y="1752895"/>
              <a:ext cx="141897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000" i="1" dirty="0" smtClean="0"/>
                <a:t>μ</a:t>
              </a:r>
              <a:r>
                <a:rPr lang="en-US" sz="2000" i="1" dirty="0" smtClean="0"/>
                <a:t> </a:t>
              </a:r>
              <a:r>
                <a:rPr lang="el-GR" sz="2000" dirty="0" smtClean="0"/>
                <a:t>±</a:t>
              </a:r>
              <a:r>
                <a:rPr lang="en-US" sz="2000" dirty="0" smtClean="0"/>
                <a:t> </a:t>
              </a:r>
              <a:r>
                <a:rPr lang="en-US" sz="2000" i="1" dirty="0" err="1" smtClean="0"/>
                <a:t>i</a:t>
              </a:r>
              <a:r>
                <a:rPr lang="en-US" sz="2000" i="1" dirty="0" smtClean="0"/>
                <a:t> </a:t>
              </a:r>
              <a:r>
                <a:rPr lang="el-GR" sz="2000" i="1" dirty="0" smtClean="0"/>
                <a:t>β</a:t>
              </a:r>
              <a:r>
                <a:rPr lang="en-US" sz="2000" i="1" dirty="0" smtClean="0"/>
                <a:t> </a:t>
              </a:r>
              <a:r>
                <a:rPr lang="en-US" sz="2000" dirty="0" smtClean="0"/>
                <a:t>,  </a:t>
              </a:r>
              <a:r>
                <a:rPr lang="el-GR" sz="2000" dirty="0" smtClean="0"/>
                <a:t>λ</a:t>
              </a:r>
              <a:r>
                <a:rPr lang="en-US" sz="2000" dirty="0" smtClean="0"/>
                <a:t> , </a:t>
              </a:r>
              <a:endParaRPr lang="en-US" sz="2000" dirty="0"/>
            </a:p>
          </p:txBody>
        </p: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497053" y="-12032"/>
            <a:ext cx="3995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i="1" dirty="0" err="1" smtClean="0">
                <a:solidFill>
                  <a:srgbClr val="0000FF"/>
                </a:solidFill>
              </a:rPr>
              <a:t>Shilnikov’s</a:t>
            </a:r>
            <a:r>
              <a:rPr lang="en-US" altLang="en-US" sz="1800" i="1" dirty="0" smtClean="0">
                <a:solidFill>
                  <a:srgbClr val="0000FF"/>
                </a:solidFill>
              </a:rPr>
              <a:t> saddle-focus </a:t>
            </a:r>
            <a:r>
              <a:rPr lang="en-US" altLang="en-US" sz="1800" i="1" dirty="0" err="1" smtClean="0">
                <a:solidFill>
                  <a:srgbClr val="0000FF"/>
                </a:solidFill>
              </a:rPr>
              <a:t>homoclinic</a:t>
            </a:r>
            <a:r>
              <a:rPr lang="en-US" altLang="en-US" sz="1800" i="1" dirty="0" smtClean="0">
                <a:solidFill>
                  <a:srgbClr val="0000FF"/>
                </a:solidFill>
              </a:rPr>
              <a:t> orbit</a:t>
            </a:r>
            <a:endParaRPr lang="en-US" altLang="en-US" sz="1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21" y="2014536"/>
            <a:ext cx="3811604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03" y="2014537"/>
            <a:ext cx="3811604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2721" y="1191233"/>
            <a:ext cx="3811604" cy="81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Shooting fails, no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orbits are found: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2603" y="1193672"/>
            <a:ext cx="381160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Shooting succeeds, one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orbit is found: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1610" y="2154207"/>
            <a:ext cx="3754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cs typeface="Arial" panose="020B0604020202020204" pitchFamily="34" charset="0"/>
              </a:rPr>
              <a:t>Ω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154207"/>
            <a:ext cx="3754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cs typeface="Arial" panose="020B0604020202020204" pitchFamily="34" charset="0"/>
              </a:rPr>
              <a:t>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0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2012" y="430306"/>
            <a:ext cx="9560859" cy="5647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50" y="2301407"/>
            <a:ext cx="3009900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80" y="2301407"/>
            <a:ext cx="3349790" cy="3571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3473" y="1076160"/>
            <a:ext cx="381160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orbit for </a:t>
            </a:r>
            <a:r>
              <a:rPr lang="el-GR" sz="2400" i="1" dirty="0" smtClean="0">
                <a:latin typeface="+mj-lt"/>
                <a:cs typeface="Arial" panose="020B0604020202020204" pitchFamily="34" charset="0"/>
              </a:rPr>
              <a:t>ε</a:t>
            </a:r>
            <a:r>
              <a:rPr lang="el-GR" sz="2400" dirty="0" smtClean="0">
                <a:latin typeface="+mj-lt"/>
                <a:cs typeface="Arial" panose="020B0604020202020204" pitchFamily="34" charset="0"/>
              </a:rPr>
              <a:t> = 1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returning error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~ 10</a:t>
            </a:r>
            <a:r>
              <a:rPr lang="en-US" sz="2400" baseline="40000" dirty="0" smtClean="0">
                <a:latin typeface="+mj-lt"/>
                <a:cs typeface="Arial" panose="020B0604020202020204" pitchFamily="34" charset="0"/>
              </a:rPr>
              <a:t>-6</a:t>
            </a:r>
            <a:endParaRPr lang="en-US" sz="2400" baseline="40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327" y="1076161"/>
            <a:ext cx="401415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orbit for </a:t>
            </a:r>
            <a:r>
              <a:rPr lang="el-GR" sz="2400" i="1" dirty="0" smtClean="0">
                <a:latin typeface="+mj-lt"/>
                <a:cs typeface="Arial" panose="020B0604020202020204" pitchFamily="34" charset="0"/>
              </a:rPr>
              <a:t>ε</a:t>
            </a:r>
            <a:r>
              <a:rPr lang="el-GR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= 0.01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returning error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~ 10</a:t>
            </a:r>
            <a:r>
              <a:rPr lang="en-US" sz="2400" baseline="40000" dirty="0" smtClean="0">
                <a:latin typeface="+mj-lt"/>
                <a:cs typeface="Arial" panose="020B0604020202020204" pitchFamily="34" charset="0"/>
              </a:rPr>
              <a:t>-4</a:t>
            </a:r>
            <a:endParaRPr lang="en-US" sz="2400" baseline="40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012" y="430306"/>
            <a:ext cx="9560859" cy="5647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03473" y="1076160"/>
            <a:ext cx="381160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orbit for </a:t>
            </a:r>
            <a:r>
              <a:rPr lang="el-GR" sz="2400" i="1" dirty="0">
                <a:cs typeface="Arial" panose="020B0604020202020204" pitchFamily="34" charset="0"/>
              </a:rPr>
              <a:t>ε</a:t>
            </a:r>
            <a:r>
              <a:rPr lang="el-GR" sz="2400" dirty="0" smtClean="0">
                <a:latin typeface="+mj-lt"/>
                <a:cs typeface="Arial" panose="020B0604020202020204" pitchFamily="34" charset="0"/>
              </a:rPr>
              <a:t> = 1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returning error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~ 10</a:t>
            </a:r>
            <a:r>
              <a:rPr lang="en-US" sz="2400" baseline="40000" dirty="0" smtClean="0">
                <a:latin typeface="+mj-lt"/>
                <a:cs typeface="Arial" panose="020B0604020202020204" pitchFamily="34" charset="0"/>
              </a:rPr>
              <a:t>-6</a:t>
            </a:r>
            <a:endParaRPr lang="en-US" sz="2400" baseline="40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4327" y="1076161"/>
            <a:ext cx="401415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orbit for </a:t>
            </a:r>
            <a:r>
              <a:rPr lang="el-GR" sz="2400" i="1" dirty="0">
                <a:cs typeface="Arial" panose="020B0604020202020204" pitchFamily="34" charset="0"/>
              </a:rPr>
              <a:t>ε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= 0.01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returning error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~ 10</a:t>
            </a:r>
            <a:r>
              <a:rPr lang="en-US" sz="2400" baseline="40000" dirty="0" smtClean="0">
                <a:latin typeface="+mj-lt"/>
                <a:cs typeface="Arial" panose="020B0604020202020204" pitchFamily="34" charset="0"/>
              </a:rPr>
              <a:t>-4</a:t>
            </a:r>
            <a:endParaRPr lang="en-US" sz="2400" baseline="40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27" y="2097139"/>
            <a:ext cx="2990850" cy="3790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2182864"/>
            <a:ext cx="2886075" cy="3705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4327" y="580508"/>
            <a:ext cx="598134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Smith-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Waltman’s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values:</a:t>
            </a:r>
            <a:endParaRPr lang="en-US" sz="2400" baseline="4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912" y="4496486"/>
            <a:ext cx="2995438" cy="2155808"/>
          </a:xfrm>
          <a:prstGeom prst="rect">
            <a:avLst/>
          </a:prstGeom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9527365" y="4602132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cs typeface="Arial" panose="020B0604020202020204" pitchFamily="34" charset="0"/>
              </a:rPr>
              <a:t>Ω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6200" y="4971464"/>
            <a:ext cx="3369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Ω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210300" y="2333625"/>
            <a:ext cx="638175" cy="30194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48475" y="4496486"/>
            <a:ext cx="1788198" cy="856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48912" y="3850155"/>
            <a:ext cx="299543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778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Permissible error 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&lt;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  <a:r>
              <a:rPr lang="en-US" baseline="40000" dirty="0" smtClean="0">
                <a:solidFill>
                  <a:srgbClr val="FF0000"/>
                </a:solidFill>
                <a:cs typeface="Arial" panose="020B0604020202020204" pitchFamily="34" charset="0"/>
              </a:rPr>
              <a:t>-2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 error 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&lt; 10</a:t>
            </a:r>
            <a:r>
              <a:rPr lang="en-US" baseline="400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3521" y="680277"/>
            <a:ext cx="2460829" cy="291990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7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379" y="1358548"/>
            <a:ext cx="9211022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Chemostat</a:t>
            </a:r>
            <a:r>
              <a:rPr 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chaos is proved in silico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open problems remain for a rigorous proof:</a:t>
            </a: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the existence of an artificial singular </a:t>
            </a:r>
            <a:r>
              <a:rPr lang="en-US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orbit</a:t>
            </a:r>
          </a:p>
          <a:p>
            <a:r>
              <a:rPr lang="en-US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its continuation to the </a:t>
            </a:r>
            <a:r>
              <a:rPr lang="en-US" sz="24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chemostat</a:t>
            </a:r>
            <a:r>
              <a:rPr lang="en-US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  </a:t>
            </a:r>
            <a:r>
              <a:rPr lang="el-GR" sz="2400" i="1" dirty="0" smtClean="0">
                <a:cs typeface="Arial" panose="020B0604020202020204" pitchFamily="34" charset="0"/>
              </a:rPr>
              <a:t>ε</a:t>
            </a:r>
            <a:r>
              <a:rPr lang="en-US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= 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many open problems for the existence of chaos in ecological and epidemiological models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them are not demonstrated conclusively numerically</a:t>
            </a:r>
          </a:p>
        </p:txBody>
      </p:sp>
    </p:spTree>
    <p:extLst>
      <p:ext uri="{BB962C8B-B14F-4D97-AF65-F5344CB8AC3E}">
        <p14:creationId xmlns:p14="http://schemas.microsoft.com/office/powerpoint/2010/main" val="7338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451" y="3113903"/>
            <a:ext cx="99469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Title: How to Prove </a:t>
            </a:r>
            <a:r>
              <a:rPr lang="en-US" sz="1400" dirty="0" err="1"/>
              <a:t>Shilnikov</a:t>
            </a:r>
            <a:r>
              <a:rPr lang="en-US" sz="1400" dirty="0"/>
              <a:t> Chaos for </a:t>
            </a:r>
            <a:r>
              <a:rPr lang="en-US" sz="1400" dirty="0" err="1"/>
              <a:t>Chemostat</a:t>
            </a:r>
            <a:r>
              <a:rPr lang="en-US" sz="1400" dirty="0"/>
              <a:t> Model</a:t>
            </a:r>
          </a:p>
          <a:p>
            <a:r>
              <a:rPr lang="en-US" sz="1400" dirty="0"/>
              <a:t>Abstract: A classical </a:t>
            </a:r>
            <a:r>
              <a:rPr lang="en-US" sz="1400" dirty="0" err="1"/>
              <a:t>chemostat</a:t>
            </a:r>
            <a:r>
              <a:rPr lang="en-US" sz="1400" dirty="0"/>
              <a:t> model was known to exhibit complex dynamics more than 20 years ago. It is still an open problem </a:t>
            </a:r>
            <a:endParaRPr lang="en-US" sz="1400" dirty="0" smtClean="0"/>
          </a:p>
          <a:p>
            <a:r>
              <a:rPr lang="en-US" sz="1400" dirty="0" smtClean="0"/>
              <a:t>to </a:t>
            </a:r>
            <a:r>
              <a:rPr lang="en-US" sz="1400" dirty="0"/>
              <a:t>prove the existence of chaos analytically. In this talk I will present a numerical proof for the problem. This is to be done by first </a:t>
            </a:r>
            <a:endParaRPr lang="en-US" sz="1400" dirty="0" smtClean="0"/>
          </a:p>
          <a:p>
            <a:r>
              <a:rPr lang="en-US" sz="1400" dirty="0" smtClean="0"/>
              <a:t>finding </a:t>
            </a:r>
            <a:r>
              <a:rPr lang="en-US" sz="1400" dirty="0"/>
              <a:t>a plausible parameter region through singular perturbation analysis of a modified model, and then finding a </a:t>
            </a:r>
            <a:r>
              <a:rPr lang="en-US" sz="1400" dirty="0" err="1"/>
              <a:t>Shilnikov's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saddle-focus </a:t>
            </a:r>
            <a:r>
              <a:rPr lang="en-US" sz="1400" dirty="0" err="1"/>
              <a:t>homoclinic</a:t>
            </a:r>
            <a:r>
              <a:rPr lang="en-US" sz="1400" dirty="0"/>
              <a:t> orbit, which is chaos generating, of the non-modified model by a shooting algorithm. We will also discuss </a:t>
            </a:r>
            <a:endParaRPr lang="en-US" sz="1400" dirty="0" smtClean="0"/>
          </a:p>
          <a:p>
            <a:r>
              <a:rPr lang="en-US" sz="1400" dirty="0" err="1" smtClean="0"/>
              <a:t>Shilnikov's</a:t>
            </a:r>
            <a:r>
              <a:rPr lang="en-US" sz="1400" dirty="0" smtClean="0"/>
              <a:t> </a:t>
            </a:r>
            <a:r>
              <a:rPr lang="en-US" sz="1400" dirty="0"/>
              <a:t>classical result and talk about possible application of our numerical method to other ecological and epidemiological models.</a:t>
            </a:r>
          </a:p>
        </p:txBody>
      </p:sp>
    </p:spTree>
    <p:extLst>
      <p:ext uri="{BB962C8B-B14F-4D97-AF65-F5344CB8AC3E}">
        <p14:creationId xmlns:p14="http://schemas.microsoft.com/office/powerpoint/2010/main" val="5671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19" y="888803"/>
            <a:ext cx="8334151" cy="5088469"/>
          </a:xfrm>
          <a:prstGeom prst="rect">
            <a:avLst/>
          </a:prstGeom>
        </p:spPr>
      </p:pic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19" y="895852"/>
            <a:ext cx="8024674" cy="45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49" y="881728"/>
            <a:ext cx="7807763" cy="56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31" y="3164058"/>
            <a:ext cx="3324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Bo\Documents\Research\Presentation\Universal Numbers\chNumber1\chNumber1\figsecNumber1ShilnikovAttractorReturnMa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1" y="3164058"/>
            <a:ext cx="34175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5361" y="4480234"/>
            <a:ext cx="3856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Constructed by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Rösslor’s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singular perturbation method (BD ’94)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Singlular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saddle-focus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homoclinic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orbit is automatically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Shilnikov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596825" y="0"/>
            <a:ext cx="4989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i="1" dirty="0" smtClean="0">
                <a:solidFill>
                  <a:srgbClr val="0000FF"/>
                </a:solidFill>
              </a:rPr>
              <a:t>Examples of </a:t>
            </a:r>
            <a:r>
              <a:rPr lang="en-US" altLang="en-US" sz="1800" i="1" dirty="0" err="1" smtClean="0">
                <a:solidFill>
                  <a:srgbClr val="0000FF"/>
                </a:solidFill>
              </a:rPr>
              <a:t>Shilnikov’s</a:t>
            </a:r>
            <a:r>
              <a:rPr lang="en-US" altLang="en-US" sz="1800" i="1" dirty="0" smtClean="0">
                <a:solidFill>
                  <a:srgbClr val="0000FF"/>
                </a:solidFill>
              </a:rPr>
              <a:t> Chaos and </a:t>
            </a:r>
            <a:r>
              <a:rPr lang="en-US" altLang="en-US" sz="1800" i="1" dirty="0" err="1" smtClean="0">
                <a:solidFill>
                  <a:srgbClr val="0000FF"/>
                </a:solidFill>
              </a:rPr>
              <a:t>Foodweb</a:t>
            </a:r>
            <a:r>
              <a:rPr lang="en-US" altLang="en-US" sz="1800" i="1" dirty="0" smtClean="0">
                <a:solidFill>
                  <a:srgbClr val="0000FF"/>
                </a:solidFill>
              </a:rPr>
              <a:t> Chaos</a:t>
            </a:r>
            <a:endParaRPr lang="en-US" altLang="en-US" sz="1800" i="1" dirty="0">
              <a:solidFill>
                <a:srgbClr val="0000FF"/>
              </a:solidFill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4572000" y="4797425"/>
          <a:ext cx="58674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4" name="CorelPhotoPaint.Image.8" r:id="rId3" imgW="2410973" imgH="728288" progId="CorelPhotoPaint.Image.8">
                  <p:embed/>
                </p:oleObj>
              </mc:Choice>
              <mc:Fallback>
                <p:oleObj name="CorelPhotoPaint.Image.8" r:id="rId3" imgW="2410973" imgH="72828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97425"/>
                        <a:ext cx="5867400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905000" y="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905000" y="3048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12293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752600" y="1066801"/>
          <a:ext cx="4648200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5" name="CorelPhotoPaint.Image.8" r:id="rId5" imgW="2081436" imgH="1630407" progId="CorelPhotoPaint.Image.8">
                  <p:embed/>
                </p:oleObj>
              </mc:Choice>
              <mc:Fallback>
                <p:oleObj name="CorelPhotoPaint.Image.8" r:id="rId5" imgW="2081436" imgH="1630407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1"/>
                        <a:ext cx="4648200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1905000" y="4267201"/>
          <a:ext cx="762000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6" name="CorelPhotoPaint.Image.8" r:id="rId7" imgW="889942" imgH="3242804" progId="CorelPhotoPaint.Image.8">
                  <p:embed/>
                </p:oleObj>
              </mc:Choice>
              <mc:Fallback>
                <p:oleObj name="CorelPhotoPaint.Image.8" r:id="rId7" imgW="889942" imgH="3242804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67201"/>
                        <a:ext cx="762000" cy="232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WordArt 8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47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First Food Chain Model Chaos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6629400" y="1143000"/>
            <a:ext cx="3677610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P.Hogeweg &amp; B. Hesper, </a:t>
            </a:r>
          </a:p>
          <a:p>
            <a:pPr eaLnBrk="1" hangingPunct="1">
              <a:buFontTx/>
              <a:buNone/>
            </a:pPr>
            <a:r>
              <a:rPr lang="en-US" altLang="en-US" sz="2400" i="1"/>
              <a:t>`Interactive Instruction on  </a:t>
            </a:r>
          </a:p>
          <a:p>
            <a:pPr eaLnBrk="1" hangingPunct="1">
              <a:buFontTx/>
              <a:buNone/>
            </a:pPr>
            <a:r>
              <a:rPr lang="en-US" altLang="en-US" sz="2400" i="1"/>
              <a:t>     Population Interactions’</a:t>
            </a:r>
            <a:r>
              <a:rPr lang="en-US" altLang="en-US" sz="24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i="1"/>
              <a:t>Comput. Biol. Med.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1977~1978</a:t>
            </a:r>
            <a:endParaRPr lang="en-US" altLang="en-US" sz="24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7239000" y="304800"/>
            <a:ext cx="3124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18704</TotalTime>
  <Words>1102</Words>
  <Application>Microsoft Office PowerPoint</Application>
  <PresentationFormat>Widescreen</PresentationFormat>
  <Paragraphs>254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Andalus</vt:lpstr>
      <vt:lpstr>Arial</vt:lpstr>
      <vt:lpstr>Arial Black</vt:lpstr>
      <vt:lpstr>Arial Rounded MT Bold</vt:lpstr>
      <vt:lpstr>Calibri</vt:lpstr>
      <vt:lpstr>Symbol</vt:lpstr>
      <vt:lpstr>Times New Roman</vt:lpstr>
      <vt:lpstr>Wingdings</vt:lpstr>
      <vt:lpstr>Default Design</vt:lpstr>
      <vt:lpstr>CorelPhotoPaint.Image.8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Nebraska -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 Deng</dc:creator>
  <cp:lastModifiedBy>Bo Deng</cp:lastModifiedBy>
  <cp:revision>168</cp:revision>
  <dcterms:created xsi:type="dcterms:W3CDTF">2016-11-28T21:47:09Z</dcterms:created>
  <dcterms:modified xsi:type="dcterms:W3CDTF">2016-12-13T19:38:48Z</dcterms:modified>
</cp:coreProperties>
</file>